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73" r:id="rId2"/>
    <p:sldId id="274" r:id="rId3"/>
    <p:sldId id="275" r:id="rId4"/>
    <p:sldId id="276" r:id="rId5"/>
    <p:sldId id="270" r:id="rId6"/>
    <p:sldId id="287" r:id="rId7"/>
    <p:sldId id="288" r:id="rId8"/>
    <p:sldId id="277" r:id="rId9"/>
    <p:sldId id="278" r:id="rId10"/>
    <p:sldId id="279" r:id="rId11"/>
    <p:sldId id="280" r:id="rId12"/>
    <p:sldId id="282" r:id="rId13"/>
    <p:sldId id="283" r:id="rId14"/>
    <p:sldId id="285" r:id="rId15"/>
    <p:sldId id="300" r:id="rId16"/>
    <p:sldId id="290" r:id="rId17"/>
    <p:sldId id="292" r:id="rId18"/>
    <p:sldId id="293" r:id="rId19"/>
    <p:sldId id="294" r:id="rId20"/>
    <p:sldId id="295" r:id="rId21"/>
    <p:sldId id="291" r:id="rId22"/>
    <p:sldId id="297" r:id="rId23"/>
    <p:sldId id="298" r:id="rId24"/>
    <p:sldId id="296" r:id="rId25"/>
    <p:sldId id="271"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9" userDrawn="1">
          <p15:clr>
            <a:srgbClr val="A4A3A4"/>
          </p15:clr>
        </p15:guide>
        <p15:guide id="2" pos="3840" userDrawn="1">
          <p15:clr>
            <a:srgbClr val="A4A3A4"/>
          </p15:clr>
        </p15:guide>
        <p15:guide id="3" pos="393" userDrawn="1">
          <p15:clr>
            <a:srgbClr val="A4A3A4"/>
          </p15:clr>
        </p15:guide>
        <p15:guide id="4" pos="7265" userDrawn="1">
          <p15:clr>
            <a:srgbClr val="A4A3A4"/>
          </p15:clr>
        </p15:guide>
        <p15:guide id="5" orient="horz" pos="867" userDrawn="1">
          <p15:clr>
            <a:srgbClr val="A4A3A4"/>
          </p15:clr>
        </p15:guide>
        <p15:guide id="6" orient="horz" pos="39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0392"/>
    <a:srgbClr val="F78484"/>
    <a:srgbClr val="7B02F7"/>
    <a:srgbClr val="0C0466"/>
    <a:srgbClr val="70037C"/>
    <a:srgbClr val="CB98FE"/>
    <a:srgbClr val="F68051"/>
    <a:srgbClr val="A54CFE"/>
    <a:srgbClr val="26003F"/>
    <a:srgbClr val="F43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96242" autoAdjust="0"/>
  </p:normalViewPr>
  <p:slideViewPr>
    <p:cSldViewPr snapToGrid="0" showGuides="1">
      <p:cViewPr varScale="1">
        <p:scale>
          <a:sx n="83" d="100"/>
          <a:sy n="83" d="100"/>
        </p:scale>
        <p:origin x="888" y="53"/>
      </p:cViewPr>
      <p:guideLst>
        <p:guide orient="horz" pos="1979"/>
        <p:guide pos="3840"/>
        <p:guide pos="393"/>
        <p:guide pos="7265"/>
        <p:guide orient="horz" pos="867"/>
        <p:guide orient="horz" pos="3952"/>
      </p:guideLst>
    </p:cSldViewPr>
  </p:slideViewPr>
  <p:notesTextViewPr>
    <p:cViewPr>
      <p:scale>
        <a:sx n="1" d="1"/>
        <a:sy n="1" d="1"/>
      </p:scale>
      <p:origin x="0" y="0"/>
    </p:cViewPr>
  </p:notesTextViewPr>
  <p:notesViewPr>
    <p:cSldViewPr snapToGrid="0" showGuides="1">
      <p:cViewPr varScale="1">
        <p:scale>
          <a:sx n="81" d="100"/>
          <a:sy n="81" d="100"/>
        </p:scale>
        <p:origin x="282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8F51D3-EF42-4858-9136-89E0FDB58DCD}" type="datetimeFigureOut">
              <a:rPr lang="en-US" smtClean="0"/>
              <a:pPr/>
              <a:t>11/25/2020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DC6341-96D8-4271-B306-7C8DFE2C6524}" type="slidenum">
              <a:rPr lang="en-US" smtClean="0"/>
              <a:pPr/>
              <a:t>‹#›</a:t>
            </a:fld>
            <a:endParaRPr lang="en-US"/>
          </a:p>
        </p:txBody>
      </p:sp>
    </p:spTree>
    <p:extLst>
      <p:ext uri="{BB962C8B-B14F-4D97-AF65-F5344CB8AC3E}">
        <p14:creationId xmlns:p14="http://schemas.microsoft.com/office/powerpoint/2010/main" val="383520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41179-AA9A-45A4-BD13-007488BB7615}" type="datetimeFigureOut">
              <a:rPr lang="en-US" smtClean="0"/>
              <a:pPr/>
              <a:t>11/25/2020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39D4A-DD30-46B6-BCC4-431C581EE6A2}" type="slidenum">
              <a:rPr lang="en-US" smtClean="0"/>
              <a:pPr/>
              <a:t>‹#›</a:t>
            </a:fld>
            <a:endParaRPr lang="en-US"/>
          </a:p>
        </p:txBody>
      </p:sp>
    </p:spTree>
    <p:extLst>
      <p:ext uri="{BB962C8B-B14F-4D97-AF65-F5344CB8AC3E}">
        <p14:creationId xmlns:p14="http://schemas.microsoft.com/office/powerpoint/2010/main" val="95948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a:t>
            </a:fld>
            <a:endParaRPr lang="en-US"/>
          </a:p>
        </p:txBody>
      </p:sp>
    </p:spTree>
    <p:extLst>
      <p:ext uri="{BB962C8B-B14F-4D97-AF65-F5344CB8AC3E}">
        <p14:creationId xmlns:p14="http://schemas.microsoft.com/office/powerpoint/2010/main" val="40813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10</a:t>
            </a:fld>
            <a:endParaRPr lang="en-US"/>
          </a:p>
        </p:txBody>
      </p:sp>
    </p:spTree>
    <p:extLst>
      <p:ext uri="{BB962C8B-B14F-4D97-AF65-F5344CB8AC3E}">
        <p14:creationId xmlns:p14="http://schemas.microsoft.com/office/powerpoint/2010/main" val="40813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Sean Pollock</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14</a:t>
            </a:fld>
            <a:endParaRPr lang="en-US"/>
          </a:p>
        </p:txBody>
      </p:sp>
    </p:spTree>
    <p:extLst>
      <p:ext uri="{BB962C8B-B14F-4D97-AF65-F5344CB8AC3E}">
        <p14:creationId xmlns:p14="http://schemas.microsoft.com/office/powerpoint/2010/main" val="408130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16</a:t>
            </a:fld>
            <a:endParaRPr lang="en-US"/>
          </a:p>
        </p:txBody>
      </p:sp>
    </p:spTree>
    <p:extLst>
      <p:ext uri="{BB962C8B-B14F-4D97-AF65-F5344CB8AC3E}">
        <p14:creationId xmlns:p14="http://schemas.microsoft.com/office/powerpoint/2010/main" val="84561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25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A239D4A-DD30-46B6-BCC4-431C581EE6A2}"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88EA547-7BA9-4352-83BB-4AC5832B8F12}" type="datetime1">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68302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A3DCA6-86AC-4C8F-9D09-631B576980AE}" type="datetime1">
              <a:rPr lang="en-US" smtClean="0"/>
              <a:pPr/>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17846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77BAB4-CA87-4F83-A37C-9752505D399B}" type="datetime1">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56251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9C9209-2465-446C-B77C-4B3AADB92805}" type="datetime1">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189301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403225"/>
            <a:ext cx="10896600" cy="854075"/>
          </a:xfrm>
        </p:spPr>
        <p:txBody>
          <a:bodyPr>
            <a:normAutofit/>
          </a:bodyPr>
          <a:lstStyle>
            <a:lvl1pPr algn="ctr">
              <a:defRPr sz="3600">
                <a:latin typeface="Franklin Gothic Demi" panose="020B0703020102020204" pitchFamily="34" charset="0"/>
              </a:defRPr>
            </a:lvl1pPr>
          </a:lstStyle>
          <a:p>
            <a:r>
              <a:rPr lang="en-US" dirty="0"/>
              <a:t>Click to edit Master title style</a:t>
            </a:r>
          </a:p>
        </p:txBody>
      </p:sp>
      <p:sp>
        <p:nvSpPr>
          <p:cNvPr id="3" name="Content Placeholder 2"/>
          <p:cNvSpPr>
            <a:spLocks noGrp="1"/>
          </p:cNvSpPr>
          <p:nvPr>
            <p:ph idx="1"/>
          </p:nvPr>
        </p:nvSpPr>
        <p:spPr>
          <a:xfrm>
            <a:off x="647700" y="1663700"/>
            <a:ext cx="10896600" cy="4513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7700" y="6356350"/>
            <a:ext cx="2933700" cy="365125"/>
          </a:xfrm>
        </p:spPr>
        <p:txBody>
          <a:bodyPr/>
          <a:lstStyle/>
          <a:p>
            <a:fld id="{1CD565BB-5412-495C-BB9F-9D777DA9FB7E}" type="datetime1">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12"/>
          </p:nvPr>
        </p:nvSpPr>
        <p:spPr>
          <a:xfrm>
            <a:off x="11120003" y="6356350"/>
            <a:ext cx="424295" cy="365125"/>
          </a:xfrm>
        </p:spPr>
        <p:txBody>
          <a:bodyPr/>
          <a:lstStyle>
            <a:lvl1pPr algn="ctr">
              <a:defRPr/>
            </a:lvl1pPr>
          </a:lstStyle>
          <a:p>
            <a:fld id="{5C0FB9FE-3431-4FCF-A82C-66C5D8D4E4B5}" type="slidenum">
              <a:rPr lang="en-US" smtClean="0"/>
              <a:pPr/>
              <a:t>‹#›</a:t>
            </a:fld>
            <a:endParaRPr lang="en-US" dirty="0"/>
          </a:p>
        </p:txBody>
      </p:sp>
      <p:sp>
        <p:nvSpPr>
          <p:cNvPr id="8" name="Round Same Side Corner Rectangle 7"/>
          <p:cNvSpPr/>
          <p:nvPr userDrawn="1"/>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Tree>
    <p:extLst>
      <p:ext uri="{BB962C8B-B14F-4D97-AF65-F5344CB8AC3E}">
        <p14:creationId xmlns:p14="http://schemas.microsoft.com/office/powerpoint/2010/main" val="396321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700" y="1663700"/>
            <a:ext cx="10896600" cy="4513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7700" y="6356350"/>
            <a:ext cx="2933700" cy="365125"/>
          </a:xfrm>
        </p:spPr>
        <p:txBody>
          <a:bodyPr/>
          <a:lstStyle/>
          <a:p>
            <a:fld id="{2FCD5B2A-D0B2-41EE-9AB5-1FD7300CC29F}" type="datetime1">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120003" y="6356350"/>
            <a:ext cx="424295" cy="365125"/>
          </a:xfrm>
        </p:spPr>
        <p:txBody>
          <a:bodyPr/>
          <a:lstStyle>
            <a:lvl1pPr algn="ctr">
              <a:defRPr/>
            </a:lvl1pPr>
          </a:lstStyle>
          <a:p>
            <a:fld id="{5C0FB9FE-3431-4FCF-A82C-66C5D8D4E4B5}" type="slidenum">
              <a:rPr lang="en-US" smtClean="0"/>
              <a:pPr/>
              <a:t>‹#›</a:t>
            </a:fld>
            <a:endParaRPr lang="en-US" dirty="0"/>
          </a:p>
        </p:txBody>
      </p:sp>
      <p:sp>
        <p:nvSpPr>
          <p:cNvPr id="7" name="Freeform 6"/>
          <p:cNvSpPr/>
          <p:nvPr userDrawn="1"/>
        </p:nvSpPr>
        <p:spPr>
          <a:xfrm>
            <a:off x="4473171" y="-12700"/>
            <a:ext cx="3245658" cy="396329"/>
          </a:xfrm>
          <a:custGeom>
            <a:avLst/>
            <a:gdLst>
              <a:gd name="connsiteX0" fmla="*/ 0 w 3732305"/>
              <a:gd name="connsiteY0" fmla="*/ 0 h 455754"/>
              <a:gd name="connsiteX1" fmla="*/ 3732305 w 3732305"/>
              <a:gd name="connsiteY1" fmla="*/ 0 h 455754"/>
              <a:gd name="connsiteX2" fmla="*/ 3675246 w 3732305"/>
              <a:gd name="connsiteY2" fmla="*/ 20118 h 455754"/>
              <a:gd name="connsiteX3" fmla="*/ 3349213 w 3732305"/>
              <a:gd name="connsiteY3" fmla="*/ 124794 h 455754"/>
              <a:gd name="connsiteX4" fmla="*/ 2777713 w 3732305"/>
              <a:gd name="connsiteY4" fmla="*/ 35894 h 455754"/>
              <a:gd name="connsiteX5" fmla="*/ 2180813 w 3732305"/>
              <a:gd name="connsiteY5" fmla="*/ 277194 h 455754"/>
              <a:gd name="connsiteX6" fmla="*/ 1609313 w 3732305"/>
              <a:gd name="connsiteY6" fmla="*/ 99394 h 455754"/>
              <a:gd name="connsiteX7" fmla="*/ 783813 w 3732305"/>
              <a:gd name="connsiteY7" fmla="*/ 454994 h 455754"/>
              <a:gd name="connsiteX8" fmla="*/ 50736 w 3732305"/>
              <a:gd name="connsiteY8" fmla="*/ 46436 h 45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305" h="455754">
                <a:moveTo>
                  <a:pt x="0" y="0"/>
                </a:moveTo>
                <a:lnTo>
                  <a:pt x="3732305" y="0"/>
                </a:lnTo>
                <a:lnTo>
                  <a:pt x="3675246" y="20118"/>
                </a:lnTo>
                <a:cubicBezTo>
                  <a:pt x="3533892" y="67776"/>
                  <a:pt x="3410597" y="105744"/>
                  <a:pt x="3349213" y="124794"/>
                </a:cubicBezTo>
                <a:cubicBezTo>
                  <a:pt x="3103680" y="200994"/>
                  <a:pt x="2972446" y="10494"/>
                  <a:pt x="2777713" y="35894"/>
                </a:cubicBezTo>
                <a:cubicBezTo>
                  <a:pt x="2582980" y="61294"/>
                  <a:pt x="2375546" y="266611"/>
                  <a:pt x="2180813" y="277194"/>
                </a:cubicBezTo>
                <a:cubicBezTo>
                  <a:pt x="1986080" y="287777"/>
                  <a:pt x="1842146" y="69761"/>
                  <a:pt x="1609313" y="99394"/>
                </a:cubicBezTo>
                <a:cubicBezTo>
                  <a:pt x="1376480" y="129027"/>
                  <a:pt x="1054746" y="474044"/>
                  <a:pt x="783813" y="454994"/>
                </a:cubicBezTo>
                <a:cubicBezTo>
                  <a:pt x="546747" y="438325"/>
                  <a:pt x="228651" y="202879"/>
                  <a:pt x="50736" y="46436"/>
                </a:cubicBezTo>
                <a:close/>
              </a:path>
            </a:pathLst>
          </a:custGeom>
          <a:gradFill>
            <a:gsLst>
              <a:gs pos="100000">
                <a:srgbClr val="F78484">
                  <a:alpha val="95000"/>
                </a:srgbClr>
              </a:gs>
              <a:gs pos="36000">
                <a:srgbClr val="0C0466">
                  <a:alpha val="90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Title 1"/>
          <p:cNvSpPr>
            <a:spLocks noGrp="1"/>
          </p:cNvSpPr>
          <p:nvPr>
            <p:ph type="title"/>
          </p:nvPr>
        </p:nvSpPr>
        <p:spPr>
          <a:xfrm>
            <a:off x="647700" y="403225"/>
            <a:ext cx="10896600" cy="854075"/>
          </a:xfrm>
        </p:spPr>
        <p:txBody>
          <a:bodyPr>
            <a:normAutofit/>
          </a:bodyPr>
          <a:lstStyle>
            <a:lvl1pPr algn="ctr">
              <a:defRPr sz="3600">
                <a:latin typeface="Franklin Gothic Demi" panose="020B0703020102020204" pitchFamily="34" charset="0"/>
              </a:defRPr>
            </a:lvl1pPr>
          </a:lstStyle>
          <a:p>
            <a:r>
              <a:rPr lang="en-US" dirty="0"/>
              <a:t>Click to edit Master title style</a:t>
            </a:r>
          </a:p>
        </p:txBody>
      </p:sp>
      <p:sp>
        <p:nvSpPr>
          <p:cNvPr id="9" name="Round Same Side Corner Rectangle 8"/>
          <p:cNvSpPr/>
          <p:nvPr userDrawn="1"/>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Tree>
    <p:extLst>
      <p:ext uri="{BB962C8B-B14F-4D97-AF65-F5344CB8AC3E}">
        <p14:creationId xmlns:p14="http://schemas.microsoft.com/office/powerpoint/2010/main" val="90641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8A9430-350E-4E14-859E-8857744F3892}" type="datetime1">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1301732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1D4A16-425A-4CCD-B91F-BC6A1F9D12C7}" type="datetime1">
              <a:rPr lang="en-US" smtClean="0"/>
              <a:pPr/>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369256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2B6854-9C9F-4971-94C4-CE4188CE53B9}" type="datetime1">
              <a:rPr lang="en-US" smtClean="0"/>
              <a:pPr/>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1990210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CC1AC-057C-4460-8C26-603166B3E73C}" type="datetime1">
              <a:rPr lang="en-US" smtClean="0"/>
              <a:pPr/>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2382432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4534BC-B849-4B36-B934-430BC089A1B0}" type="datetime1">
              <a:rPr lang="en-US" smtClean="0"/>
              <a:pPr/>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123680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2613D7-F055-4CD7-BAA9-371B9CD21098}" type="datetime1">
              <a:rPr lang="en-US" smtClean="0"/>
              <a:pPr/>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FB9FE-3431-4FCF-A82C-66C5D8D4E4B5}" type="slidenum">
              <a:rPr lang="en-US" smtClean="0"/>
              <a:pPr/>
              <a:t>‹#›</a:t>
            </a:fld>
            <a:endParaRPr lang="en-US"/>
          </a:p>
        </p:txBody>
      </p:sp>
    </p:spTree>
    <p:extLst>
      <p:ext uri="{BB962C8B-B14F-4D97-AF65-F5344CB8AC3E}">
        <p14:creationId xmlns:p14="http://schemas.microsoft.com/office/powerpoint/2010/main" val="319042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13246-2C4C-4130-8032-A5AD0D5F4EDC}" type="datetime1">
              <a:rPr lang="en-US" smtClean="0"/>
              <a:pPr/>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FB9FE-3431-4FCF-A82C-66C5D8D4E4B5}" type="slidenum">
              <a:rPr lang="en-US" smtClean="0"/>
              <a:pPr/>
              <a:t>‹#›</a:t>
            </a:fld>
            <a:endParaRPr lang="en-US"/>
          </a:p>
        </p:txBody>
      </p:sp>
    </p:spTree>
    <p:extLst>
      <p:ext uri="{BB962C8B-B14F-4D97-AF65-F5344CB8AC3E}">
        <p14:creationId xmlns:p14="http://schemas.microsoft.com/office/powerpoint/2010/main" val="1468210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mongodb.com/mean-stack"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TextBox 38"/>
          <p:cNvSpPr txBox="1"/>
          <p:nvPr/>
        </p:nvSpPr>
        <p:spPr>
          <a:xfrm>
            <a:off x="211908" y="256724"/>
            <a:ext cx="10445932" cy="769441"/>
          </a:xfrm>
          <a:prstGeom prst="rect">
            <a:avLst/>
          </a:prstGeom>
          <a:noFill/>
        </p:spPr>
        <p:txBody>
          <a:bodyPr wrap="square" rtlCol="0" anchor="ctr">
            <a:spAutoFit/>
          </a:bodyPr>
          <a:lstStyle/>
          <a:p>
            <a:r>
              <a:rPr lang="en-IN" sz="4400" b="1"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Patient’s Unique Identification</a:t>
            </a:r>
            <a:endParaRPr lang="en-US" sz="4400" b="1" dirty="0">
              <a:solidFill>
                <a:schemeClr val="bg1"/>
              </a:solidFill>
              <a:latin typeface="Times New Roman" panose="02020603050405020304" pitchFamily="18" charset="0"/>
              <a:ea typeface="Gadugi" panose="020B0502040204020203" pitchFamily="34" charset="0"/>
              <a:cs typeface="Times New Roman" panose="02020603050405020304" pitchFamily="18" charset="0"/>
            </a:endParaRPr>
          </a:p>
        </p:txBody>
      </p:sp>
      <p:sp>
        <p:nvSpPr>
          <p:cNvPr id="30" name="Freeform 29"/>
          <p:cNvSpPr>
            <a:spLocks/>
          </p:cNvSpPr>
          <p:nvPr/>
        </p:nvSpPr>
        <p:spPr bwMode="auto">
          <a:xfrm flipH="1" flipV="1">
            <a:off x="1894114" y="2803027"/>
            <a:ext cx="10297884" cy="4054973"/>
          </a:xfrm>
          <a:custGeom>
            <a:avLst/>
            <a:gdLst>
              <a:gd name="connsiteX0" fmla="*/ 4436398 w 10297884"/>
              <a:gd name="connsiteY0" fmla="*/ 4054973 h 4054973"/>
              <a:gd name="connsiteX1" fmla="*/ 4266788 w 10297884"/>
              <a:gd name="connsiteY1" fmla="*/ 4054973 h 4054973"/>
              <a:gd name="connsiteX2" fmla="*/ 4075974 w 10297884"/>
              <a:gd name="connsiteY2" fmla="*/ 4040426 h 4054973"/>
              <a:gd name="connsiteX3" fmla="*/ 3651946 w 10297884"/>
              <a:gd name="connsiteY3" fmla="*/ 3996786 h 4054973"/>
              <a:gd name="connsiteX4" fmla="*/ 3159012 w 10297884"/>
              <a:gd name="connsiteY4" fmla="*/ 3894957 h 4054973"/>
              <a:gd name="connsiteX5" fmla="*/ 2597175 w 10297884"/>
              <a:gd name="connsiteY5" fmla="*/ 3764035 h 4054973"/>
              <a:gd name="connsiteX6" fmla="*/ 1961132 w 10297884"/>
              <a:gd name="connsiteY6" fmla="*/ 3574925 h 4054973"/>
              <a:gd name="connsiteX7" fmla="*/ 1229683 w 10297884"/>
              <a:gd name="connsiteY7" fmla="*/ 3342174 h 4054973"/>
              <a:gd name="connsiteX8" fmla="*/ 1102475 w 10297884"/>
              <a:gd name="connsiteY8" fmla="*/ 3298532 h 4054973"/>
              <a:gd name="connsiteX9" fmla="*/ 975266 w 10297884"/>
              <a:gd name="connsiteY9" fmla="*/ 3269439 h 4054973"/>
              <a:gd name="connsiteX10" fmla="*/ 826856 w 10297884"/>
              <a:gd name="connsiteY10" fmla="*/ 3269439 h 4054973"/>
              <a:gd name="connsiteX11" fmla="*/ 678445 w 10297884"/>
              <a:gd name="connsiteY11" fmla="*/ 3298532 h 4054973"/>
              <a:gd name="connsiteX12" fmla="*/ 593640 w 10297884"/>
              <a:gd name="connsiteY12" fmla="*/ 3313079 h 4054973"/>
              <a:gd name="connsiteX13" fmla="*/ 508835 w 10297884"/>
              <a:gd name="connsiteY13" fmla="*/ 3342174 h 4054973"/>
              <a:gd name="connsiteX14" fmla="*/ 434629 w 10297884"/>
              <a:gd name="connsiteY14" fmla="*/ 3385814 h 4054973"/>
              <a:gd name="connsiteX15" fmla="*/ 349824 w 10297884"/>
              <a:gd name="connsiteY15" fmla="*/ 3444003 h 4054973"/>
              <a:gd name="connsiteX16" fmla="*/ 265018 w 10297884"/>
              <a:gd name="connsiteY16" fmla="*/ 3516738 h 4054973"/>
              <a:gd name="connsiteX17" fmla="*/ 169612 w 10297884"/>
              <a:gd name="connsiteY17" fmla="*/ 3589472 h 4054973"/>
              <a:gd name="connsiteX18" fmla="*/ 84805 w 10297884"/>
              <a:gd name="connsiteY18" fmla="*/ 3691300 h 4054973"/>
              <a:gd name="connsiteX19" fmla="*/ 0 w 10297884"/>
              <a:gd name="connsiteY19" fmla="*/ 3807676 h 4054973"/>
              <a:gd name="connsiteX20" fmla="*/ 0 w 10297884"/>
              <a:gd name="connsiteY20" fmla="*/ 0 h 4054973"/>
              <a:gd name="connsiteX21" fmla="*/ 10297884 w 10297884"/>
              <a:gd name="connsiteY21" fmla="*/ 0 h 4054973"/>
              <a:gd name="connsiteX22" fmla="*/ 10297884 w 10297884"/>
              <a:gd name="connsiteY22" fmla="*/ 235373 h 4054973"/>
              <a:gd name="connsiteX23" fmla="*/ 10049476 w 10297884"/>
              <a:gd name="connsiteY23" fmla="*/ 192762 h 4054973"/>
              <a:gd name="connsiteX24" fmla="*/ 9800360 w 10297884"/>
              <a:gd name="connsiteY24" fmla="*/ 163669 h 4054973"/>
              <a:gd name="connsiteX25" fmla="*/ 9545943 w 10297884"/>
              <a:gd name="connsiteY25" fmla="*/ 149122 h 4054973"/>
              <a:gd name="connsiteX26" fmla="*/ 9291525 w 10297884"/>
              <a:gd name="connsiteY26" fmla="*/ 163669 h 4054973"/>
              <a:gd name="connsiteX27" fmla="*/ 9037108 w 10297884"/>
              <a:gd name="connsiteY27" fmla="*/ 192762 h 4054973"/>
              <a:gd name="connsiteX28" fmla="*/ 8782691 w 10297884"/>
              <a:gd name="connsiteY28" fmla="*/ 250951 h 4054973"/>
              <a:gd name="connsiteX29" fmla="*/ 8644882 w 10297884"/>
              <a:gd name="connsiteY29" fmla="*/ 309138 h 4054973"/>
              <a:gd name="connsiteX30" fmla="*/ 8517674 w 10297884"/>
              <a:gd name="connsiteY30" fmla="*/ 352778 h 4054973"/>
              <a:gd name="connsiteX31" fmla="*/ 8379864 w 10297884"/>
              <a:gd name="connsiteY31" fmla="*/ 425513 h 4054973"/>
              <a:gd name="connsiteX32" fmla="*/ 8242055 w 10297884"/>
              <a:gd name="connsiteY32" fmla="*/ 498248 h 4054973"/>
              <a:gd name="connsiteX33" fmla="*/ 8104245 w 10297884"/>
              <a:gd name="connsiteY33" fmla="*/ 585529 h 4054973"/>
              <a:gd name="connsiteX34" fmla="*/ 7966437 w 10297884"/>
              <a:gd name="connsiteY34" fmla="*/ 687359 h 4054973"/>
              <a:gd name="connsiteX35" fmla="*/ 7818027 w 10297884"/>
              <a:gd name="connsiteY35" fmla="*/ 803733 h 4054973"/>
              <a:gd name="connsiteX36" fmla="*/ 7669616 w 10297884"/>
              <a:gd name="connsiteY36" fmla="*/ 934655 h 4054973"/>
              <a:gd name="connsiteX37" fmla="*/ 7521206 w 10297884"/>
              <a:gd name="connsiteY37" fmla="*/ 1080125 h 4054973"/>
              <a:gd name="connsiteX38" fmla="*/ 7362196 w 10297884"/>
              <a:gd name="connsiteY38" fmla="*/ 1240141 h 4054973"/>
              <a:gd name="connsiteX39" fmla="*/ 7213786 w 10297884"/>
              <a:gd name="connsiteY39" fmla="*/ 1414705 h 4054973"/>
              <a:gd name="connsiteX40" fmla="*/ 7044174 w 10297884"/>
              <a:gd name="connsiteY40" fmla="*/ 1618362 h 4054973"/>
              <a:gd name="connsiteX41" fmla="*/ 6885164 w 10297884"/>
              <a:gd name="connsiteY41" fmla="*/ 1822018 h 4054973"/>
              <a:gd name="connsiteX42" fmla="*/ 6704951 w 10297884"/>
              <a:gd name="connsiteY42" fmla="*/ 2054770 h 4054973"/>
              <a:gd name="connsiteX43" fmla="*/ 6355128 w 10297884"/>
              <a:gd name="connsiteY43" fmla="*/ 2585733 h 4054973"/>
              <a:gd name="connsiteX44" fmla="*/ 6068909 w 10297884"/>
              <a:gd name="connsiteY44" fmla="*/ 3036688 h 4054973"/>
              <a:gd name="connsiteX45" fmla="*/ 5920499 w 10297884"/>
              <a:gd name="connsiteY45" fmla="*/ 3240345 h 4054973"/>
              <a:gd name="connsiteX46" fmla="*/ 5782689 w 10297884"/>
              <a:gd name="connsiteY46" fmla="*/ 3429456 h 4054973"/>
              <a:gd name="connsiteX47" fmla="*/ 5623678 w 10297884"/>
              <a:gd name="connsiteY47" fmla="*/ 3604018 h 4054973"/>
              <a:gd name="connsiteX48" fmla="*/ 5538873 w 10297884"/>
              <a:gd name="connsiteY48" fmla="*/ 3676753 h 4054973"/>
              <a:gd name="connsiteX49" fmla="*/ 5454068 w 10297884"/>
              <a:gd name="connsiteY49" fmla="*/ 3749487 h 4054973"/>
              <a:gd name="connsiteX50" fmla="*/ 5358661 w 10297884"/>
              <a:gd name="connsiteY50" fmla="*/ 3807676 h 4054973"/>
              <a:gd name="connsiteX51" fmla="*/ 5252653 w 10297884"/>
              <a:gd name="connsiteY51" fmla="*/ 3865864 h 4054973"/>
              <a:gd name="connsiteX52" fmla="*/ 5146646 w 10297884"/>
              <a:gd name="connsiteY52" fmla="*/ 3924051 h 4054973"/>
              <a:gd name="connsiteX53" fmla="*/ 5019438 w 10297884"/>
              <a:gd name="connsiteY53" fmla="*/ 3967691 h 4054973"/>
              <a:gd name="connsiteX54" fmla="*/ 4892229 w 10297884"/>
              <a:gd name="connsiteY54" fmla="*/ 3996786 h 4054973"/>
              <a:gd name="connsiteX55" fmla="*/ 4754421 w 10297884"/>
              <a:gd name="connsiteY55" fmla="*/ 4025880 h 4054973"/>
              <a:gd name="connsiteX56" fmla="*/ 4606010 w 10297884"/>
              <a:gd name="connsiteY56" fmla="*/ 4040426 h 40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97884" h="4054973">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Freeform 16"/>
          <p:cNvSpPr>
            <a:spLocks/>
          </p:cNvSpPr>
          <p:nvPr/>
        </p:nvSpPr>
        <p:spPr bwMode="auto">
          <a:xfrm flipH="1" flipV="1">
            <a:off x="1420987" y="3621652"/>
            <a:ext cx="10771012" cy="3236348"/>
          </a:xfrm>
          <a:custGeom>
            <a:avLst/>
            <a:gdLst>
              <a:gd name="connsiteX0" fmla="*/ 4078618 w 10788604"/>
              <a:gd name="connsiteY0" fmla="*/ 3250225 h 3250225"/>
              <a:gd name="connsiteX1" fmla="*/ 3922686 w 10788604"/>
              <a:gd name="connsiteY1" fmla="*/ 3250225 h 3250225"/>
              <a:gd name="connsiteX2" fmla="*/ 3747261 w 10788604"/>
              <a:gd name="connsiteY2" fmla="*/ 3240479 h 3250225"/>
              <a:gd name="connsiteX3" fmla="*/ 3357429 w 10788604"/>
              <a:gd name="connsiteY3" fmla="*/ 3211242 h 3250225"/>
              <a:gd name="connsiteX4" fmla="*/ 2904249 w 10788604"/>
              <a:gd name="connsiteY4" fmla="*/ 3143021 h 3250225"/>
              <a:gd name="connsiteX5" fmla="*/ 2387722 w 10788604"/>
              <a:gd name="connsiteY5" fmla="*/ 3055309 h 3250225"/>
              <a:gd name="connsiteX6" fmla="*/ 1802974 w 10788604"/>
              <a:gd name="connsiteY6" fmla="*/ 2928614 h 3250225"/>
              <a:gd name="connsiteX7" fmla="*/ 1130513 w 10788604"/>
              <a:gd name="connsiteY7" fmla="*/ 2772681 h 3250225"/>
              <a:gd name="connsiteX8" fmla="*/ 1013564 w 10788604"/>
              <a:gd name="connsiteY8" fmla="*/ 2743443 h 3250225"/>
              <a:gd name="connsiteX9" fmla="*/ 896614 w 10788604"/>
              <a:gd name="connsiteY9" fmla="*/ 2723952 h 3250225"/>
              <a:gd name="connsiteX10" fmla="*/ 760173 w 10788604"/>
              <a:gd name="connsiteY10" fmla="*/ 2723952 h 3250225"/>
              <a:gd name="connsiteX11" fmla="*/ 623731 w 10788604"/>
              <a:gd name="connsiteY11" fmla="*/ 2743443 h 3250225"/>
              <a:gd name="connsiteX12" fmla="*/ 545765 w 10788604"/>
              <a:gd name="connsiteY12" fmla="*/ 2753189 h 3250225"/>
              <a:gd name="connsiteX13" fmla="*/ 467799 w 10788604"/>
              <a:gd name="connsiteY13" fmla="*/ 2772681 h 3250225"/>
              <a:gd name="connsiteX14" fmla="*/ 399578 w 10788604"/>
              <a:gd name="connsiteY14" fmla="*/ 2801918 h 3250225"/>
              <a:gd name="connsiteX15" fmla="*/ 321612 w 10788604"/>
              <a:gd name="connsiteY15" fmla="*/ 2840902 h 3250225"/>
              <a:gd name="connsiteX16" fmla="*/ 243645 w 10788604"/>
              <a:gd name="connsiteY16" fmla="*/ 2889631 h 3250225"/>
              <a:gd name="connsiteX17" fmla="*/ 155933 w 10788604"/>
              <a:gd name="connsiteY17" fmla="*/ 2938360 h 3250225"/>
              <a:gd name="connsiteX18" fmla="*/ 77966 w 10788604"/>
              <a:gd name="connsiteY18" fmla="*/ 3006580 h 3250225"/>
              <a:gd name="connsiteX19" fmla="*/ 0 w 10788604"/>
              <a:gd name="connsiteY19" fmla="*/ 3084547 h 3250225"/>
              <a:gd name="connsiteX20" fmla="*/ 0 w 10788604"/>
              <a:gd name="connsiteY20" fmla="*/ 0 h 3250225"/>
              <a:gd name="connsiteX21" fmla="*/ 10593688 w 10788604"/>
              <a:gd name="connsiteY21" fmla="*/ 0 h 3250225"/>
              <a:gd name="connsiteX22" fmla="*/ 10622925 w 10788604"/>
              <a:gd name="connsiteY22" fmla="*/ 38983 h 3250225"/>
              <a:gd name="connsiteX23" fmla="*/ 10691146 w 10788604"/>
              <a:gd name="connsiteY23" fmla="*/ 126695 h 3250225"/>
              <a:gd name="connsiteX24" fmla="*/ 10720384 w 10788604"/>
              <a:gd name="connsiteY24" fmla="*/ 194916 h 3250225"/>
              <a:gd name="connsiteX25" fmla="*/ 10759367 w 10788604"/>
              <a:gd name="connsiteY25" fmla="*/ 263136 h 3250225"/>
              <a:gd name="connsiteX26" fmla="*/ 10778858 w 10788604"/>
              <a:gd name="connsiteY26" fmla="*/ 341103 h 3250225"/>
              <a:gd name="connsiteX27" fmla="*/ 10788604 w 10788604"/>
              <a:gd name="connsiteY27" fmla="*/ 409324 h 3250225"/>
              <a:gd name="connsiteX28" fmla="*/ 10788604 w 10788604"/>
              <a:gd name="connsiteY28" fmla="*/ 487290 h 3250225"/>
              <a:gd name="connsiteX29" fmla="*/ 10778858 w 10788604"/>
              <a:gd name="connsiteY29" fmla="*/ 516527 h 3250225"/>
              <a:gd name="connsiteX30" fmla="*/ 10769113 w 10788604"/>
              <a:gd name="connsiteY30" fmla="*/ 555511 h 3250225"/>
              <a:gd name="connsiteX31" fmla="*/ 10749621 w 10788604"/>
              <a:gd name="connsiteY31" fmla="*/ 584748 h 3250225"/>
              <a:gd name="connsiteX32" fmla="*/ 10720384 w 10788604"/>
              <a:gd name="connsiteY32" fmla="*/ 613985 h 3250225"/>
              <a:gd name="connsiteX33" fmla="*/ 10681400 w 10788604"/>
              <a:gd name="connsiteY33" fmla="*/ 643223 h 3250225"/>
              <a:gd name="connsiteX34" fmla="*/ 10642417 w 10788604"/>
              <a:gd name="connsiteY34" fmla="*/ 672460 h 3250225"/>
              <a:gd name="connsiteX35" fmla="*/ 10593688 w 10788604"/>
              <a:gd name="connsiteY35" fmla="*/ 691952 h 3250225"/>
              <a:gd name="connsiteX36" fmla="*/ 10535213 w 10788604"/>
              <a:gd name="connsiteY36" fmla="*/ 711443 h 3250225"/>
              <a:gd name="connsiteX37" fmla="*/ 10466993 w 10788604"/>
              <a:gd name="connsiteY37" fmla="*/ 730935 h 3250225"/>
              <a:gd name="connsiteX38" fmla="*/ 10389026 w 10788604"/>
              <a:gd name="connsiteY38" fmla="*/ 740681 h 3250225"/>
              <a:gd name="connsiteX39" fmla="*/ 10203856 w 10788604"/>
              <a:gd name="connsiteY39" fmla="*/ 750427 h 3250225"/>
              <a:gd name="connsiteX40" fmla="*/ 9969956 w 10788604"/>
              <a:gd name="connsiteY40" fmla="*/ 740681 h 3250225"/>
              <a:gd name="connsiteX41" fmla="*/ 9472920 w 10788604"/>
              <a:gd name="connsiteY41" fmla="*/ 691952 h 3250225"/>
              <a:gd name="connsiteX42" fmla="*/ 9239021 w 10788604"/>
              <a:gd name="connsiteY42" fmla="*/ 662714 h 3250225"/>
              <a:gd name="connsiteX43" fmla="*/ 9009995 w 10788604"/>
              <a:gd name="connsiteY43" fmla="*/ 643223 h 3250225"/>
              <a:gd name="connsiteX44" fmla="*/ 8776096 w 10788604"/>
              <a:gd name="connsiteY44" fmla="*/ 633477 h 3250225"/>
              <a:gd name="connsiteX45" fmla="*/ 8542196 w 10788604"/>
              <a:gd name="connsiteY45" fmla="*/ 643223 h 3250225"/>
              <a:gd name="connsiteX46" fmla="*/ 8308297 w 10788604"/>
              <a:gd name="connsiteY46" fmla="*/ 662714 h 3250225"/>
              <a:gd name="connsiteX47" fmla="*/ 8074398 w 10788604"/>
              <a:gd name="connsiteY47" fmla="*/ 701698 h 3250225"/>
              <a:gd name="connsiteX48" fmla="*/ 7947702 w 10788604"/>
              <a:gd name="connsiteY48" fmla="*/ 740681 h 3250225"/>
              <a:gd name="connsiteX49" fmla="*/ 7830753 w 10788604"/>
              <a:gd name="connsiteY49" fmla="*/ 769918 h 3250225"/>
              <a:gd name="connsiteX50" fmla="*/ 7704057 w 10788604"/>
              <a:gd name="connsiteY50" fmla="*/ 818647 h 3250225"/>
              <a:gd name="connsiteX51" fmla="*/ 7577362 w 10788604"/>
              <a:gd name="connsiteY51" fmla="*/ 867376 h 3250225"/>
              <a:gd name="connsiteX52" fmla="*/ 7450666 w 10788604"/>
              <a:gd name="connsiteY52" fmla="*/ 925851 h 3250225"/>
              <a:gd name="connsiteX53" fmla="*/ 7323971 w 10788604"/>
              <a:gd name="connsiteY53" fmla="*/ 994072 h 3250225"/>
              <a:gd name="connsiteX54" fmla="*/ 7187530 w 10788604"/>
              <a:gd name="connsiteY54" fmla="*/ 1072038 h 3250225"/>
              <a:gd name="connsiteX55" fmla="*/ 7051088 w 10788604"/>
              <a:gd name="connsiteY55" fmla="*/ 1159750 h 3250225"/>
              <a:gd name="connsiteX56" fmla="*/ 6914647 w 10788604"/>
              <a:gd name="connsiteY56" fmla="*/ 1257208 h 3250225"/>
              <a:gd name="connsiteX57" fmla="*/ 6768460 w 10788604"/>
              <a:gd name="connsiteY57" fmla="*/ 1364412 h 3250225"/>
              <a:gd name="connsiteX58" fmla="*/ 6632019 w 10788604"/>
              <a:gd name="connsiteY58" fmla="*/ 1481362 h 3250225"/>
              <a:gd name="connsiteX59" fmla="*/ 6476086 w 10788604"/>
              <a:gd name="connsiteY59" fmla="*/ 1617803 h 3250225"/>
              <a:gd name="connsiteX60" fmla="*/ 6329899 w 10788604"/>
              <a:gd name="connsiteY60" fmla="*/ 1754244 h 3250225"/>
              <a:gd name="connsiteX61" fmla="*/ 6164220 w 10788604"/>
              <a:gd name="connsiteY61" fmla="*/ 1910177 h 3250225"/>
              <a:gd name="connsiteX62" fmla="*/ 5842609 w 10788604"/>
              <a:gd name="connsiteY62" fmla="*/ 2265899 h 3250225"/>
              <a:gd name="connsiteX63" fmla="*/ 5579472 w 10788604"/>
              <a:gd name="connsiteY63" fmla="*/ 2568019 h 3250225"/>
              <a:gd name="connsiteX64" fmla="*/ 5443031 w 10788604"/>
              <a:gd name="connsiteY64" fmla="*/ 2704460 h 3250225"/>
              <a:gd name="connsiteX65" fmla="*/ 5316335 w 10788604"/>
              <a:gd name="connsiteY65" fmla="*/ 2831156 h 3250225"/>
              <a:gd name="connsiteX66" fmla="*/ 5170148 w 10788604"/>
              <a:gd name="connsiteY66" fmla="*/ 2948105 h 3250225"/>
              <a:gd name="connsiteX67" fmla="*/ 5092182 w 10788604"/>
              <a:gd name="connsiteY67" fmla="*/ 2996834 h 3250225"/>
              <a:gd name="connsiteX68" fmla="*/ 5014216 w 10788604"/>
              <a:gd name="connsiteY68" fmla="*/ 3045563 h 3250225"/>
              <a:gd name="connsiteX69" fmla="*/ 4926503 w 10788604"/>
              <a:gd name="connsiteY69" fmla="*/ 3084547 h 3250225"/>
              <a:gd name="connsiteX70" fmla="*/ 4829045 w 10788604"/>
              <a:gd name="connsiteY70" fmla="*/ 3123530 h 3250225"/>
              <a:gd name="connsiteX71" fmla="*/ 4731587 w 10788604"/>
              <a:gd name="connsiteY71" fmla="*/ 3162513 h 3250225"/>
              <a:gd name="connsiteX72" fmla="*/ 4614638 w 10788604"/>
              <a:gd name="connsiteY72" fmla="*/ 3191750 h 3250225"/>
              <a:gd name="connsiteX73" fmla="*/ 4497688 w 10788604"/>
              <a:gd name="connsiteY73" fmla="*/ 3211242 h 3250225"/>
              <a:gd name="connsiteX74" fmla="*/ 4370993 w 10788604"/>
              <a:gd name="connsiteY74" fmla="*/ 3230734 h 3250225"/>
              <a:gd name="connsiteX75" fmla="*/ 4234551 w 10788604"/>
              <a:gd name="connsiteY75" fmla="*/ 3240479 h 325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788604" h="3250225">
                <a:moveTo>
                  <a:pt x="4078618" y="3250225"/>
                </a:moveTo>
                <a:lnTo>
                  <a:pt x="3922686" y="3250225"/>
                </a:lnTo>
                <a:lnTo>
                  <a:pt x="3747261" y="3240479"/>
                </a:lnTo>
                <a:lnTo>
                  <a:pt x="3357429" y="3211242"/>
                </a:lnTo>
                <a:lnTo>
                  <a:pt x="2904249" y="3143021"/>
                </a:lnTo>
                <a:lnTo>
                  <a:pt x="2387722" y="3055309"/>
                </a:lnTo>
                <a:lnTo>
                  <a:pt x="1802974" y="2928614"/>
                </a:lnTo>
                <a:lnTo>
                  <a:pt x="1130513" y="2772681"/>
                </a:lnTo>
                <a:lnTo>
                  <a:pt x="1013564" y="2743443"/>
                </a:lnTo>
                <a:lnTo>
                  <a:pt x="896614" y="2723952"/>
                </a:lnTo>
                <a:lnTo>
                  <a:pt x="760173" y="2723952"/>
                </a:lnTo>
                <a:lnTo>
                  <a:pt x="623731" y="2743443"/>
                </a:lnTo>
                <a:lnTo>
                  <a:pt x="545765" y="2753189"/>
                </a:lnTo>
                <a:lnTo>
                  <a:pt x="467799" y="2772681"/>
                </a:lnTo>
                <a:lnTo>
                  <a:pt x="399578" y="2801918"/>
                </a:lnTo>
                <a:lnTo>
                  <a:pt x="321612" y="2840902"/>
                </a:lnTo>
                <a:lnTo>
                  <a:pt x="243645" y="2889631"/>
                </a:lnTo>
                <a:lnTo>
                  <a:pt x="155933" y="2938360"/>
                </a:lnTo>
                <a:lnTo>
                  <a:pt x="77966" y="3006580"/>
                </a:lnTo>
                <a:lnTo>
                  <a:pt x="0" y="3084547"/>
                </a:lnTo>
                <a:lnTo>
                  <a:pt x="0" y="0"/>
                </a:lnTo>
                <a:lnTo>
                  <a:pt x="10593688" y="0"/>
                </a:lnTo>
                <a:lnTo>
                  <a:pt x="10622925" y="38983"/>
                </a:lnTo>
                <a:lnTo>
                  <a:pt x="10691146" y="126695"/>
                </a:lnTo>
                <a:lnTo>
                  <a:pt x="10720384" y="194916"/>
                </a:lnTo>
                <a:lnTo>
                  <a:pt x="10759367" y="263136"/>
                </a:lnTo>
                <a:lnTo>
                  <a:pt x="10778858" y="341103"/>
                </a:lnTo>
                <a:lnTo>
                  <a:pt x="10788604" y="409324"/>
                </a:lnTo>
                <a:lnTo>
                  <a:pt x="10788604" y="487290"/>
                </a:lnTo>
                <a:lnTo>
                  <a:pt x="10778858" y="516527"/>
                </a:lnTo>
                <a:lnTo>
                  <a:pt x="10769113" y="555511"/>
                </a:lnTo>
                <a:lnTo>
                  <a:pt x="10749621" y="584748"/>
                </a:lnTo>
                <a:lnTo>
                  <a:pt x="10720384" y="613985"/>
                </a:lnTo>
                <a:lnTo>
                  <a:pt x="10681400" y="643223"/>
                </a:lnTo>
                <a:lnTo>
                  <a:pt x="10642417" y="672460"/>
                </a:lnTo>
                <a:lnTo>
                  <a:pt x="10593688" y="691952"/>
                </a:lnTo>
                <a:lnTo>
                  <a:pt x="10535213" y="711443"/>
                </a:lnTo>
                <a:lnTo>
                  <a:pt x="10466993" y="730935"/>
                </a:lnTo>
                <a:lnTo>
                  <a:pt x="10389026" y="740681"/>
                </a:lnTo>
                <a:lnTo>
                  <a:pt x="10203856" y="750427"/>
                </a:lnTo>
                <a:lnTo>
                  <a:pt x="9969956" y="740681"/>
                </a:lnTo>
                <a:lnTo>
                  <a:pt x="9472920" y="691952"/>
                </a:lnTo>
                <a:lnTo>
                  <a:pt x="9239021" y="662714"/>
                </a:lnTo>
                <a:lnTo>
                  <a:pt x="9009995" y="643223"/>
                </a:lnTo>
                <a:lnTo>
                  <a:pt x="8776096" y="633477"/>
                </a:lnTo>
                <a:lnTo>
                  <a:pt x="8542196" y="643223"/>
                </a:lnTo>
                <a:lnTo>
                  <a:pt x="8308297" y="662714"/>
                </a:lnTo>
                <a:lnTo>
                  <a:pt x="8074398" y="701698"/>
                </a:lnTo>
                <a:lnTo>
                  <a:pt x="7947702" y="740681"/>
                </a:lnTo>
                <a:lnTo>
                  <a:pt x="7830753" y="769918"/>
                </a:lnTo>
                <a:lnTo>
                  <a:pt x="7704057" y="818647"/>
                </a:lnTo>
                <a:lnTo>
                  <a:pt x="7577362" y="867376"/>
                </a:lnTo>
                <a:lnTo>
                  <a:pt x="7450666" y="925851"/>
                </a:lnTo>
                <a:lnTo>
                  <a:pt x="7323971" y="994072"/>
                </a:lnTo>
                <a:lnTo>
                  <a:pt x="7187530" y="1072038"/>
                </a:lnTo>
                <a:lnTo>
                  <a:pt x="7051088" y="1159750"/>
                </a:lnTo>
                <a:lnTo>
                  <a:pt x="6914647" y="1257208"/>
                </a:lnTo>
                <a:lnTo>
                  <a:pt x="6768460" y="1364412"/>
                </a:lnTo>
                <a:lnTo>
                  <a:pt x="6632019" y="1481362"/>
                </a:lnTo>
                <a:lnTo>
                  <a:pt x="6476086" y="1617803"/>
                </a:lnTo>
                <a:lnTo>
                  <a:pt x="6329899" y="1754244"/>
                </a:lnTo>
                <a:lnTo>
                  <a:pt x="6164220" y="1910177"/>
                </a:lnTo>
                <a:lnTo>
                  <a:pt x="5842609" y="2265899"/>
                </a:lnTo>
                <a:lnTo>
                  <a:pt x="5579472" y="2568019"/>
                </a:lnTo>
                <a:lnTo>
                  <a:pt x="5443031" y="2704460"/>
                </a:lnTo>
                <a:lnTo>
                  <a:pt x="5316335" y="2831156"/>
                </a:lnTo>
                <a:lnTo>
                  <a:pt x="5170148" y="2948105"/>
                </a:lnTo>
                <a:lnTo>
                  <a:pt x="5092182" y="2996834"/>
                </a:lnTo>
                <a:lnTo>
                  <a:pt x="5014216" y="3045563"/>
                </a:lnTo>
                <a:lnTo>
                  <a:pt x="4926503" y="3084547"/>
                </a:lnTo>
                <a:lnTo>
                  <a:pt x="4829045" y="3123530"/>
                </a:lnTo>
                <a:lnTo>
                  <a:pt x="4731587" y="3162513"/>
                </a:lnTo>
                <a:lnTo>
                  <a:pt x="4614638" y="3191750"/>
                </a:lnTo>
                <a:lnTo>
                  <a:pt x="4497688" y="3211242"/>
                </a:lnTo>
                <a:lnTo>
                  <a:pt x="4370993" y="3230734"/>
                </a:lnTo>
                <a:lnTo>
                  <a:pt x="4234551" y="324047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Oval 8"/>
          <p:cNvSpPr/>
          <p:nvPr/>
        </p:nvSpPr>
        <p:spPr>
          <a:xfrm>
            <a:off x="7144177" y="4621587"/>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1" name="TextBox 40"/>
          <p:cNvSpPr txBox="1"/>
          <p:nvPr/>
        </p:nvSpPr>
        <p:spPr>
          <a:xfrm>
            <a:off x="69787" y="2746284"/>
            <a:ext cx="5223691" cy="3539430"/>
          </a:xfrm>
          <a:prstGeom prst="rect">
            <a:avLst/>
          </a:prstGeom>
          <a:noFill/>
        </p:spPr>
        <p:txBody>
          <a:bodyPr wrap="square" rtlCol="0" anchor="ctr">
            <a:spAutoFit/>
          </a:bodyPr>
          <a:lstStyle/>
          <a:p>
            <a:r>
              <a:rPr lang="en-IN" sz="3200"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Submitted By:</a:t>
            </a:r>
          </a:p>
          <a:p>
            <a:r>
              <a:rPr lang="en-IN" sz="3200"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Abhinav Bhardwaj(181500009)</a:t>
            </a:r>
          </a:p>
          <a:p>
            <a:r>
              <a:rPr lang="en-IN" sz="3200"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Aditya Singh Chauhan(181500046)</a:t>
            </a:r>
          </a:p>
          <a:p>
            <a:r>
              <a:rPr lang="en-IN" sz="3200" dirty="0">
                <a:solidFill>
                  <a:schemeClr val="bg1"/>
                </a:solidFill>
                <a:latin typeface="Times New Roman" panose="02020603050405020304" pitchFamily="18" charset="0"/>
                <a:ea typeface="Gadugi" panose="020B0502040204020203" pitchFamily="34" charset="0"/>
                <a:cs typeface="Times New Roman" panose="02020603050405020304" pitchFamily="18" charset="0"/>
              </a:rPr>
              <a:t>Anvit Gupta(181500127)</a:t>
            </a:r>
          </a:p>
          <a:p>
            <a:endParaRPr lang="en-US" sz="3200" dirty="0">
              <a:solidFill>
                <a:schemeClr val="bg1"/>
              </a:solidFill>
              <a:latin typeface="Gabriela" pitchFamily="2" charset="0"/>
              <a:ea typeface="Gadugi" panose="020B0502040204020203" pitchFamily="34" charset="0"/>
            </a:endParaRP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7445" y="5634772"/>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p:blipFill>
        <p:spPr>
          <a:xfrm>
            <a:off x="8692842" y="1269233"/>
            <a:ext cx="2705335" cy="5223572"/>
          </a:xfrm>
          <a:prstGeom prst="roundRect">
            <a:avLst>
              <a:gd name="adj" fmla="val 8594"/>
            </a:avLst>
          </a:prstGeom>
          <a:solidFill>
            <a:srgbClr val="FFFFFF">
              <a:shade val="85000"/>
            </a:srgbClr>
          </a:solidFill>
          <a:ln>
            <a:noFill/>
          </a:ln>
          <a:effectLst>
            <a:glow rad="228600">
              <a:schemeClr val="accent1">
                <a:satMod val="175000"/>
                <a:alpha val="40000"/>
              </a:schemeClr>
            </a:glow>
            <a:outerShdw blurRad="107950" dist="12700" dir="5400000" algn="ctr">
              <a:srgbClr val="000000"/>
            </a:outerShdw>
          </a:effectLst>
          <a:scene3d>
            <a:camera prst="perspectiveHeroicExtremeLeftFacing"/>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743669140"/>
      </p:ext>
    </p:extLst>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23802" y="-105021"/>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0" name="Freeform 29"/>
          <p:cNvSpPr>
            <a:spLocks/>
          </p:cNvSpPr>
          <p:nvPr/>
        </p:nvSpPr>
        <p:spPr bwMode="auto">
          <a:xfrm flipH="1" flipV="1">
            <a:off x="1894114" y="2803027"/>
            <a:ext cx="10297884" cy="4054973"/>
          </a:xfrm>
          <a:custGeom>
            <a:avLst/>
            <a:gdLst>
              <a:gd name="connsiteX0" fmla="*/ 4436398 w 10297884"/>
              <a:gd name="connsiteY0" fmla="*/ 4054973 h 4054973"/>
              <a:gd name="connsiteX1" fmla="*/ 4266788 w 10297884"/>
              <a:gd name="connsiteY1" fmla="*/ 4054973 h 4054973"/>
              <a:gd name="connsiteX2" fmla="*/ 4075974 w 10297884"/>
              <a:gd name="connsiteY2" fmla="*/ 4040426 h 4054973"/>
              <a:gd name="connsiteX3" fmla="*/ 3651946 w 10297884"/>
              <a:gd name="connsiteY3" fmla="*/ 3996786 h 4054973"/>
              <a:gd name="connsiteX4" fmla="*/ 3159012 w 10297884"/>
              <a:gd name="connsiteY4" fmla="*/ 3894957 h 4054973"/>
              <a:gd name="connsiteX5" fmla="*/ 2597175 w 10297884"/>
              <a:gd name="connsiteY5" fmla="*/ 3764035 h 4054973"/>
              <a:gd name="connsiteX6" fmla="*/ 1961132 w 10297884"/>
              <a:gd name="connsiteY6" fmla="*/ 3574925 h 4054973"/>
              <a:gd name="connsiteX7" fmla="*/ 1229683 w 10297884"/>
              <a:gd name="connsiteY7" fmla="*/ 3342174 h 4054973"/>
              <a:gd name="connsiteX8" fmla="*/ 1102475 w 10297884"/>
              <a:gd name="connsiteY8" fmla="*/ 3298532 h 4054973"/>
              <a:gd name="connsiteX9" fmla="*/ 975266 w 10297884"/>
              <a:gd name="connsiteY9" fmla="*/ 3269439 h 4054973"/>
              <a:gd name="connsiteX10" fmla="*/ 826856 w 10297884"/>
              <a:gd name="connsiteY10" fmla="*/ 3269439 h 4054973"/>
              <a:gd name="connsiteX11" fmla="*/ 678445 w 10297884"/>
              <a:gd name="connsiteY11" fmla="*/ 3298532 h 4054973"/>
              <a:gd name="connsiteX12" fmla="*/ 593640 w 10297884"/>
              <a:gd name="connsiteY12" fmla="*/ 3313079 h 4054973"/>
              <a:gd name="connsiteX13" fmla="*/ 508835 w 10297884"/>
              <a:gd name="connsiteY13" fmla="*/ 3342174 h 4054973"/>
              <a:gd name="connsiteX14" fmla="*/ 434629 w 10297884"/>
              <a:gd name="connsiteY14" fmla="*/ 3385814 h 4054973"/>
              <a:gd name="connsiteX15" fmla="*/ 349824 w 10297884"/>
              <a:gd name="connsiteY15" fmla="*/ 3444003 h 4054973"/>
              <a:gd name="connsiteX16" fmla="*/ 265018 w 10297884"/>
              <a:gd name="connsiteY16" fmla="*/ 3516738 h 4054973"/>
              <a:gd name="connsiteX17" fmla="*/ 169612 w 10297884"/>
              <a:gd name="connsiteY17" fmla="*/ 3589472 h 4054973"/>
              <a:gd name="connsiteX18" fmla="*/ 84805 w 10297884"/>
              <a:gd name="connsiteY18" fmla="*/ 3691300 h 4054973"/>
              <a:gd name="connsiteX19" fmla="*/ 0 w 10297884"/>
              <a:gd name="connsiteY19" fmla="*/ 3807676 h 4054973"/>
              <a:gd name="connsiteX20" fmla="*/ 0 w 10297884"/>
              <a:gd name="connsiteY20" fmla="*/ 0 h 4054973"/>
              <a:gd name="connsiteX21" fmla="*/ 10297884 w 10297884"/>
              <a:gd name="connsiteY21" fmla="*/ 0 h 4054973"/>
              <a:gd name="connsiteX22" fmla="*/ 10297884 w 10297884"/>
              <a:gd name="connsiteY22" fmla="*/ 235373 h 4054973"/>
              <a:gd name="connsiteX23" fmla="*/ 10049476 w 10297884"/>
              <a:gd name="connsiteY23" fmla="*/ 192762 h 4054973"/>
              <a:gd name="connsiteX24" fmla="*/ 9800360 w 10297884"/>
              <a:gd name="connsiteY24" fmla="*/ 163669 h 4054973"/>
              <a:gd name="connsiteX25" fmla="*/ 9545943 w 10297884"/>
              <a:gd name="connsiteY25" fmla="*/ 149122 h 4054973"/>
              <a:gd name="connsiteX26" fmla="*/ 9291525 w 10297884"/>
              <a:gd name="connsiteY26" fmla="*/ 163669 h 4054973"/>
              <a:gd name="connsiteX27" fmla="*/ 9037108 w 10297884"/>
              <a:gd name="connsiteY27" fmla="*/ 192762 h 4054973"/>
              <a:gd name="connsiteX28" fmla="*/ 8782691 w 10297884"/>
              <a:gd name="connsiteY28" fmla="*/ 250951 h 4054973"/>
              <a:gd name="connsiteX29" fmla="*/ 8644882 w 10297884"/>
              <a:gd name="connsiteY29" fmla="*/ 309138 h 4054973"/>
              <a:gd name="connsiteX30" fmla="*/ 8517674 w 10297884"/>
              <a:gd name="connsiteY30" fmla="*/ 352778 h 4054973"/>
              <a:gd name="connsiteX31" fmla="*/ 8379864 w 10297884"/>
              <a:gd name="connsiteY31" fmla="*/ 425513 h 4054973"/>
              <a:gd name="connsiteX32" fmla="*/ 8242055 w 10297884"/>
              <a:gd name="connsiteY32" fmla="*/ 498248 h 4054973"/>
              <a:gd name="connsiteX33" fmla="*/ 8104245 w 10297884"/>
              <a:gd name="connsiteY33" fmla="*/ 585529 h 4054973"/>
              <a:gd name="connsiteX34" fmla="*/ 7966437 w 10297884"/>
              <a:gd name="connsiteY34" fmla="*/ 687359 h 4054973"/>
              <a:gd name="connsiteX35" fmla="*/ 7818027 w 10297884"/>
              <a:gd name="connsiteY35" fmla="*/ 803733 h 4054973"/>
              <a:gd name="connsiteX36" fmla="*/ 7669616 w 10297884"/>
              <a:gd name="connsiteY36" fmla="*/ 934655 h 4054973"/>
              <a:gd name="connsiteX37" fmla="*/ 7521206 w 10297884"/>
              <a:gd name="connsiteY37" fmla="*/ 1080125 h 4054973"/>
              <a:gd name="connsiteX38" fmla="*/ 7362196 w 10297884"/>
              <a:gd name="connsiteY38" fmla="*/ 1240141 h 4054973"/>
              <a:gd name="connsiteX39" fmla="*/ 7213786 w 10297884"/>
              <a:gd name="connsiteY39" fmla="*/ 1414705 h 4054973"/>
              <a:gd name="connsiteX40" fmla="*/ 7044174 w 10297884"/>
              <a:gd name="connsiteY40" fmla="*/ 1618362 h 4054973"/>
              <a:gd name="connsiteX41" fmla="*/ 6885164 w 10297884"/>
              <a:gd name="connsiteY41" fmla="*/ 1822018 h 4054973"/>
              <a:gd name="connsiteX42" fmla="*/ 6704951 w 10297884"/>
              <a:gd name="connsiteY42" fmla="*/ 2054770 h 4054973"/>
              <a:gd name="connsiteX43" fmla="*/ 6355128 w 10297884"/>
              <a:gd name="connsiteY43" fmla="*/ 2585733 h 4054973"/>
              <a:gd name="connsiteX44" fmla="*/ 6068909 w 10297884"/>
              <a:gd name="connsiteY44" fmla="*/ 3036688 h 4054973"/>
              <a:gd name="connsiteX45" fmla="*/ 5920499 w 10297884"/>
              <a:gd name="connsiteY45" fmla="*/ 3240345 h 4054973"/>
              <a:gd name="connsiteX46" fmla="*/ 5782689 w 10297884"/>
              <a:gd name="connsiteY46" fmla="*/ 3429456 h 4054973"/>
              <a:gd name="connsiteX47" fmla="*/ 5623678 w 10297884"/>
              <a:gd name="connsiteY47" fmla="*/ 3604018 h 4054973"/>
              <a:gd name="connsiteX48" fmla="*/ 5538873 w 10297884"/>
              <a:gd name="connsiteY48" fmla="*/ 3676753 h 4054973"/>
              <a:gd name="connsiteX49" fmla="*/ 5454068 w 10297884"/>
              <a:gd name="connsiteY49" fmla="*/ 3749487 h 4054973"/>
              <a:gd name="connsiteX50" fmla="*/ 5358661 w 10297884"/>
              <a:gd name="connsiteY50" fmla="*/ 3807676 h 4054973"/>
              <a:gd name="connsiteX51" fmla="*/ 5252653 w 10297884"/>
              <a:gd name="connsiteY51" fmla="*/ 3865864 h 4054973"/>
              <a:gd name="connsiteX52" fmla="*/ 5146646 w 10297884"/>
              <a:gd name="connsiteY52" fmla="*/ 3924051 h 4054973"/>
              <a:gd name="connsiteX53" fmla="*/ 5019438 w 10297884"/>
              <a:gd name="connsiteY53" fmla="*/ 3967691 h 4054973"/>
              <a:gd name="connsiteX54" fmla="*/ 4892229 w 10297884"/>
              <a:gd name="connsiteY54" fmla="*/ 3996786 h 4054973"/>
              <a:gd name="connsiteX55" fmla="*/ 4754421 w 10297884"/>
              <a:gd name="connsiteY55" fmla="*/ 4025880 h 4054973"/>
              <a:gd name="connsiteX56" fmla="*/ 4606010 w 10297884"/>
              <a:gd name="connsiteY56" fmla="*/ 4040426 h 40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97884" h="4054973">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Freeform 16"/>
          <p:cNvSpPr>
            <a:spLocks/>
          </p:cNvSpPr>
          <p:nvPr/>
        </p:nvSpPr>
        <p:spPr bwMode="auto">
          <a:xfrm flipH="1" flipV="1">
            <a:off x="1420987" y="3621652"/>
            <a:ext cx="10771012" cy="3236348"/>
          </a:xfrm>
          <a:custGeom>
            <a:avLst/>
            <a:gdLst>
              <a:gd name="connsiteX0" fmla="*/ 4078618 w 10788604"/>
              <a:gd name="connsiteY0" fmla="*/ 3250225 h 3250225"/>
              <a:gd name="connsiteX1" fmla="*/ 3922686 w 10788604"/>
              <a:gd name="connsiteY1" fmla="*/ 3250225 h 3250225"/>
              <a:gd name="connsiteX2" fmla="*/ 3747261 w 10788604"/>
              <a:gd name="connsiteY2" fmla="*/ 3240479 h 3250225"/>
              <a:gd name="connsiteX3" fmla="*/ 3357429 w 10788604"/>
              <a:gd name="connsiteY3" fmla="*/ 3211242 h 3250225"/>
              <a:gd name="connsiteX4" fmla="*/ 2904249 w 10788604"/>
              <a:gd name="connsiteY4" fmla="*/ 3143021 h 3250225"/>
              <a:gd name="connsiteX5" fmla="*/ 2387722 w 10788604"/>
              <a:gd name="connsiteY5" fmla="*/ 3055309 h 3250225"/>
              <a:gd name="connsiteX6" fmla="*/ 1802974 w 10788604"/>
              <a:gd name="connsiteY6" fmla="*/ 2928614 h 3250225"/>
              <a:gd name="connsiteX7" fmla="*/ 1130513 w 10788604"/>
              <a:gd name="connsiteY7" fmla="*/ 2772681 h 3250225"/>
              <a:gd name="connsiteX8" fmla="*/ 1013564 w 10788604"/>
              <a:gd name="connsiteY8" fmla="*/ 2743443 h 3250225"/>
              <a:gd name="connsiteX9" fmla="*/ 896614 w 10788604"/>
              <a:gd name="connsiteY9" fmla="*/ 2723952 h 3250225"/>
              <a:gd name="connsiteX10" fmla="*/ 760173 w 10788604"/>
              <a:gd name="connsiteY10" fmla="*/ 2723952 h 3250225"/>
              <a:gd name="connsiteX11" fmla="*/ 623731 w 10788604"/>
              <a:gd name="connsiteY11" fmla="*/ 2743443 h 3250225"/>
              <a:gd name="connsiteX12" fmla="*/ 545765 w 10788604"/>
              <a:gd name="connsiteY12" fmla="*/ 2753189 h 3250225"/>
              <a:gd name="connsiteX13" fmla="*/ 467799 w 10788604"/>
              <a:gd name="connsiteY13" fmla="*/ 2772681 h 3250225"/>
              <a:gd name="connsiteX14" fmla="*/ 399578 w 10788604"/>
              <a:gd name="connsiteY14" fmla="*/ 2801918 h 3250225"/>
              <a:gd name="connsiteX15" fmla="*/ 321612 w 10788604"/>
              <a:gd name="connsiteY15" fmla="*/ 2840902 h 3250225"/>
              <a:gd name="connsiteX16" fmla="*/ 243645 w 10788604"/>
              <a:gd name="connsiteY16" fmla="*/ 2889631 h 3250225"/>
              <a:gd name="connsiteX17" fmla="*/ 155933 w 10788604"/>
              <a:gd name="connsiteY17" fmla="*/ 2938360 h 3250225"/>
              <a:gd name="connsiteX18" fmla="*/ 77966 w 10788604"/>
              <a:gd name="connsiteY18" fmla="*/ 3006580 h 3250225"/>
              <a:gd name="connsiteX19" fmla="*/ 0 w 10788604"/>
              <a:gd name="connsiteY19" fmla="*/ 3084547 h 3250225"/>
              <a:gd name="connsiteX20" fmla="*/ 0 w 10788604"/>
              <a:gd name="connsiteY20" fmla="*/ 0 h 3250225"/>
              <a:gd name="connsiteX21" fmla="*/ 10593688 w 10788604"/>
              <a:gd name="connsiteY21" fmla="*/ 0 h 3250225"/>
              <a:gd name="connsiteX22" fmla="*/ 10622925 w 10788604"/>
              <a:gd name="connsiteY22" fmla="*/ 38983 h 3250225"/>
              <a:gd name="connsiteX23" fmla="*/ 10691146 w 10788604"/>
              <a:gd name="connsiteY23" fmla="*/ 126695 h 3250225"/>
              <a:gd name="connsiteX24" fmla="*/ 10720384 w 10788604"/>
              <a:gd name="connsiteY24" fmla="*/ 194916 h 3250225"/>
              <a:gd name="connsiteX25" fmla="*/ 10759367 w 10788604"/>
              <a:gd name="connsiteY25" fmla="*/ 263136 h 3250225"/>
              <a:gd name="connsiteX26" fmla="*/ 10778858 w 10788604"/>
              <a:gd name="connsiteY26" fmla="*/ 341103 h 3250225"/>
              <a:gd name="connsiteX27" fmla="*/ 10788604 w 10788604"/>
              <a:gd name="connsiteY27" fmla="*/ 409324 h 3250225"/>
              <a:gd name="connsiteX28" fmla="*/ 10788604 w 10788604"/>
              <a:gd name="connsiteY28" fmla="*/ 487290 h 3250225"/>
              <a:gd name="connsiteX29" fmla="*/ 10778858 w 10788604"/>
              <a:gd name="connsiteY29" fmla="*/ 516527 h 3250225"/>
              <a:gd name="connsiteX30" fmla="*/ 10769113 w 10788604"/>
              <a:gd name="connsiteY30" fmla="*/ 555511 h 3250225"/>
              <a:gd name="connsiteX31" fmla="*/ 10749621 w 10788604"/>
              <a:gd name="connsiteY31" fmla="*/ 584748 h 3250225"/>
              <a:gd name="connsiteX32" fmla="*/ 10720384 w 10788604"/>
              <a:gd name="connsiteY32" fmla="*/ 613985 h 3250225"/>
              <a:gd name="connsiteX33" fmla="*/ 10681400 w 10788604"/>
              <a:gd name="connsiteY33" fmla="*/ 643223 h 3250225"/>
              <a:gd name="connsiteX34" fmla="*/ 10642417 w 10788604"/>
              <a:gd name="connsiteY34" fmla="*/ 672460 h 3250225"/>
              <a:gd name="connsiteX35" fmla="*/ 10593688 w 10788604"/>
              <a:gd name="connsiteY35" fmla="*/ 691952 h 3250225"/>
              <a:gd name="connsiteX36" fmla="*/ 10535213 w 10788604"/>
              <a:gd name="connsiteY36" fmla="*/ 711443 h 3250225"/>
              <a:gd name="connsiteX37" fmla="*/ 10466993 w 10788604"/>
              <a:gd name="connsiteY37" fmla="*/ 730935 h 3250225"/>
              <a:gd name="connsiteX38" fmla="*/ 10389026 w 10788604"/>
              <a:gd name="connsiteY38" fmla="*/ 740681 h 3250225"/>
              <a:gd name="connsiteX39" fmla="*/ 10203856 w 10788604"/>
              <a:gd name="connsiteY39" fmla="*/ 750427 h 3250225"/>
              <a:gd name="connsiteX40" fmla="*/ 9969956 w 10788604"/>
              <a:gd name="connsiteY40" fmla="*/ 740681 h 3250225"/>
              <a:gd name="connsiteX41" fmla="*/ 9472920 w 10788604"/>
              <a:gd name="connsiteY41" fmla="*/ 691952 h 3250225"/>
              <a:gd name="connsiteX42" fmla="*/ 9239021 w 10788604"/>
              <a:gd name="connsiteY42" fmla="*/ 662714 h 3250225"/>
              <a:gd name="connsiteX43" fmla="*/ 9009995 w 10788604"/>
              <a:gd name="connsiteY43" fmla="*/ 643223 h 3250225"/>
              <a:gd name="connsiteX44" fmla="*/ 8776096 w 10788604"/>
              <a:gd name="connsiteY44" fmla="*/ 633477 h 3250225"/>
              <a:gd name="connsiteX45" fmla="*/ 8542196 w 10788604"/>
              <a:gd name="connsiteY45" fmla="*/ 643223 h 3250225"/>
              <a:gd name="connsiteX46" fmla="*/ 8308297 w 10788604"/>
              <a:gd name="connsiteY46" fmla="*/ 662714 h 3250225"/>
              <a:gd name="connsiteX47" fmla="*/ 8074398 w 10788604"/>
              <a:gd name="connsiteY47" fmla="*/ 701698 h 3250225"/>
              <a:gd name="connsiteX48" fmla="*/ 7947702 w 10788604"/>
              <a:gd name="connsiteY48" fmla="*/ 740681 h 3250225"/>
              <a:gd name="connsiteX49" fmla="*/ 7830753 w 10788604"/>
              <a:gd name="connsiteY49" fmla="*/ 769918 h 3250225"/>
              <a:gd name="connsiteX50" fmla="*/ 7704057 w 10788604"/>
              <a:gd name="connsiteY50" fmla="*/ 818647 h 3250225"/>
              <a:gd name="connsiteX51" fmla="*/ 7577362 w 10788604"/>
              <a:gd name="connsiteY51" fmla="*/ 867376 h 3250225"/>
              <a:gd name="connsiteX52" fmla="*/ 7450666 w 10788604"/>
              <a:gd name="connsiteY52" fmla="*/ 925851 h 3250225"/>
              <a:gd name="connsiteX53" fmla="*/ 7323971 w 10788604"/>
              <a:gd name="connsiteY53" fmla="*/ 994072 h 3250225"/>
              <a:gd name="connsiteX54" fmla="*/ 7187530 w 10788604"/>
              <a:gd name="connsiteY54" fmla="*/ 1072038 h 3250225"/>
              <a:gd name="connsiteX55" fmla="*/ 7051088 w 10788604"/>
              <a:gd name="connsiteY55" fmla="*/ 1159750 h 3250225"/>
              <a:gd name="connsiteX56" fmla="*/ 6914647 w 10788604"/>
              <a:gd name="connsiteY56" fmla="*/ 1257208 h 3250225"/>
              <a:gd name="connsiteX57" fmla="*/ 6768460 w 10788604"/>
              <a:gd name="connsiteY57" fmla="*/ 1364412 h 3250225"/>
              <a:gd name="connsiteX58" fmla="*/ 6632019 w 10788604"/>
              <a:gd name="connsiteY58" fmla="*/ 1481362 h 3250225"/>
              <a:gd name="connsiteX59" fmla="*/ 6476086 w 10788604"/>
              <a:gd name="connsiteY59" fmla="*/ 1617803 h 3250225"/>
              <a:gd name="connsiteX60" fmla="*/ 6329899 w 10788604"/>
              <a:gd name="connsiteY60" fmla="*/ 1754244 h 3250225"/>
              <a:gd name="connsiteX61" fmla="*/ 6164220 w 10788604"/>
              <a:gd name="connsiteY61" fmla="*/ 1910177 h 3250225"/>
              <a:gd name="connsiteX62" fmla="*/ 5842609 w 10788604"/>
              <a:gd name="connsiteY62" fmla="*/ 2265899 h 3250225"/>
              <a:gd name="connsiteX63" fmla="*/ 5579472 w 10788604"/>
              <a:gd name="connsiteY63" fmla="*/ 2568019 h 3250225"/>
              <a:gd name="connsiteX64" fmla="*/ 5443031 w 10788604"/>
              <a:gd name="connsiteY64" fmla="*/ 2704460 h 3250225"/>
              <a:gd name="connsiteX65" fmla="*/ 5316335 w 10788604"/>
              <a:gd name="connsiteY65" fmla="*/ 2831156 h 3250225"/>
              <a:gd name="connsiteX66" fmla="*/ 5170148 w 10788604"/>
              <a:gd name="connsiteY66" fmla="*/ 2948105 h 3250225"/>
              <a:gd name="connsiteX67" fmla="*/ 5092182 w 10788604"/>
              <a:gd name="connsiteY67" fmla="*/ 2996834 h 3250225"/>
              <a:gd name="connsiteX68" fmla="*/ 5014216 w 10788604"/>
              <a:gd name="connsiteY68" fmla="*/ 3045563 h 3250225"/>
              <a:gd name="connsiteX69" fmla="*/ 4926503 w 10788604"/>
              <a:gd name="connsiteY69" fmla="*/ 3084547 h 3250225"/>
              <a:gd name="connsiteX70" fmla="*/ 4829045 w 10788604"/>
              <a:gd name="connsiteY70" fmla="*/ 3123530 h 3250225"/>
              <a:gd name="connsiteX71" fmla="*/ 4731587 w 10788604"/>
              <a:gd name="connsiteY71" fmla="*/ 3162513 h 3250225"/>
              <a:gd name="connsiteX72" fmla="*/ 4614638 w 10788604"/>
              <a:gd name="connsiteY72" fmla="*/ 3191750 h 3250225"/>
              <a:gd name="connsiteX73" fmla="*/ 4497688 w 10788604"/>
              <a:gd name="connsiteY73" fmla="*/ 3211242 h 3250225"/>
              <a:gd name="connsiteX74" fmla="*/ 4370993 w 10788604"/>
              <a:gd name="connsiteY74" fmla="*/ 3230734 h 3250225"/>
              <a:gd name="connsiteX75" fmla="*/ 4234551 w 10788604"/>
              <a:gd name="connsiteY75" fmla="*/ 3240479 h 325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788604" h="3250225">
                <a:moveTo>
                  <a:pt x="4078618" y="3250225"/>
                </a:moveTo>
                <a:lnTo>
                  <a:pt x="3922686" y="3250225"/>
                </a:lnTo>
                <a:lnTo>
                  <a:pt x="3747261" y="3240479"/>
                </a:lnTo>
                <a:lnTo>
                  <a:pt x="3357429" y="3211242"/>
                </a:lnTo>
                <a:lnTo>
                  <a:pt x="2904249" y="3143021"/>
                </a:lnTo>
                <a:lnTo>
                  <a:pt x="2387722" y="3055309"/>
                </a:lnTo>
                <a:lnTo>
                  <a:pt x="1802974" y="2928614"/>
                </a:lnTo>
                <a:lnTo>
                  <a:pt x="1130513" y="2772681"/>
                </a:lnTo>
                <a:lnTo>
                  <a:pt x="1013564" y="2743443"/>
                </a:lnTo>
                <a:lnTo>
                  <a:pt x="896614" y="2723952"/>
                </a:lnTo>
                <a:lnTo>
                  <a:pt x="760173" y="2723952"/>
                </a:lnTo>
                <a:lnTo>
                  <a:pt x="623731" y="2743443"/>
                </a:lnTo>
                <a:lnTo>
                  <a:pt x="545765" y="2753189"/>
                </a:lnTo>
                <a:lnTo>
                  <a:pt x="467799" y="2772681"/>
                </a:lnTo>
                <a:lnTo>
                  <a:pt x="399578" y="2801918"/>
                </a:lnTo>
                <a:lnTo>
                  <a:pt x="321612" y="2840902"/>
                </a:lnTo>
                <a:lnTo>
                  <a:pt x="243645" y="2889631"/>
                </a:lnTo>
                <a:lnTo>
                  <a:pt x="155933" y="2938360"/>
                </a:lnTo>
                <a:lnTo>
                  <a:pt x="77966" y="3006580"/>
                </a:lnTo>
                <a:lnTo>
                  <a:pt x="0" y="3084547"/>
                </a:lnTo>
                <a:lnTo>
                  <a:pt x="0" y="0"/>
                </a:lnTo>
                <a:lnTo>
                  <a:pt x="10593688" y="0"/>
                </a:lnTo>
                <a:lnTo>
                  <a:pt x="10622925" y="38983"/>
                </a:lnTo>
                <a:lnTo>
                  <a:pt x="10691146" y="126695"/>
                </a:lnTo>
                <a:lnTo>
                  <a:pt x="10720384" y="194916"/>
                </a:lnTo>
                <a:lnTo>
                  <a:pt x="10759367" y="263136"/>
                </a:lnTo>
                <a:lnTo>
                  <a:pt x="10778858" y="341103"/>
                </a:lnTo>
                <a:lnTo>
                  <a:pt x="10788604" y="409324"/>
                </a:lnTo>
                <a:lnTo>
                  <a:pt x="10788604" y="487290"/>
                </a:lnTo>
                <a:lnTo>
                  <a:pt x="10778858" y="516527"/>
                </a:lnTo>
                <a:lnTo>
                  <a:pt x="10769113" y="555511"/>
                </a:lnTo>
                <a:lnTo>
                  <a:pt x="10749621" y="584748"/>
                </a:lnTo>
                <a:lnTo>
                  <a:pt x="10720384" y="613985"/>
                </a:lnTo>
                <a:lnTo>
                  <a:pt x="10681400" y="643223"/>
                </a:lnTo>
                <a:lnTo>
                  <a:pt x="10642417" y="672460"/>
                </a:lnTo>
                <a:lnTo>
                  <a:pt x="10593688" y="691952"/>
                </a:lnTo>
                <a:lnTo>
                  <a:pt x="10535213" y="711443"/>
                </a:lnTo>
                <a:lnTo>
                  <a:pt x="10466993" y="730935"/>
                </a:lnTo>
                <a:lnTo>
                  <a:pt x="10389026" y="740681"/>
                </a:lnTo>
                <a:lnTo>
                  <a:pt x="10203856" y="750427"/>
                </a:lnTo>
                <a:lnTo>
                  <a:pt x="9969956" y="740681"/>
                </a:lnTo>
                <a:lnTo>
                  <a:pt x="9472920" y="691952"/>
                </a:lnTo>
                <a:lnTo>
                  <a:pt x="9239021" y="662714"/>
                </a:lnTo>
                <a:lnTo>
                  <a:pt x="9009995" y="643223"/>
                </a:lnTo>
                <a:lnTo>
                  <a:pt x="8776096" y="633477"/>
                </a:lnTo>
                <a:lnTo>
                  <a:pt x="8542196" y="643223"/>
                </a:lnTo>
                <a:lnTo>
                  <a:pt x="8308297" y="662714"/>
                </a:lnTo>
                <a:lnTo>
                  <a:pt x="8074398" y="701698"/>
                </a:lnTo>
                <a:lnTo>
                  <a:pt x="7947702" y="740681"/>
                </a:lnTo>
                <a:lnTo>
                  <a:pt x="7830753" y="769918"/>
                </a:lnTo>
                <a:lnTo>
                  <a:pt x="7704057" y="818647"/>
                </a:lnTo>
                <a:lnTo>
                  <a:pt x="7577362" y="867376"/>
                </a:lnTo>
                <a:lnTo>
                  <a:pt x="7450666" y="925851"/>
                </a:lnTo>
                <a:lnTo>
                  <a:pt x="7323971" y="994072"/>
                </a:lnTo>
                <a:lnTo>
                  <a:pt x="7187530" y="1072038"/>
                </a:lnTo>
                <a:lnTo>
                  <a:pt x="7051088" y="1159750"/>
                </a:lnTo>
                <a:lnTo>
                  <a:pt x="6914647" y="1257208"/>
                </a:lnTo>
                <a:lnTo>
                  <a:pt x="6768460" y="1364412"/>
                </a:lnTo>
                <a:lnTo>
                  <a:pt x="6632019" y="1481362"/>
                </a:lnTo>
                <a:lnTo>
                  <a:pt x="6476086" y="1617803"/>
                </a:lnTo>
                <a:lnTo>
                  <a:pt x="6329899" y="1754244"/>
                </a:lnTo>
                <a:lnTo>
                  <a:pt x="6164220" y="1910177"/>
                </a:lnTo>
                <a:lnTo>
                  <a:pt x="5842609" y="2265899"/>
                </a:lnTo>
                <a:lnTo>
                  <a:pt x="5579472" y="2568019"/>
                </a:lnTo>
                <a:lnTo>
                  <a:pt x="5443031" y="2704460"/>
                </a:lnTo>
                <a:lnTo>
                  <a:pt x="5316335" y="2831156"/>
                </a:lnTo>
                <a:lnTo>
                  <a:pt x="5170148" y="2948105"/>
                </a:lnTo>
                <a:lnTo>
                  <a:pt x="5092182" y="2996834"/>
                </a:lnTo>
                <a:lnTo>
                  <a:pt x="5014216" y="3045563"/>
                </a:lnTo>
                <a:lnTo>
                  <a:pt x="4926503" y="3084547"/>
                </a:lnTo>
                <a:lnTo>
                  <a:pt x="4829045" y="3123530"/>
                </a:lnTo>
                <a:lnTo>
                  <a:pt x="4731587" y="3162513"/>
                </a:lnTo>
                <a:lnTo>
                  <a:pt x="4614638" y="3191750"/>
                </a:lnTo>
                <a:lnTo>
                  <a:pt x="4497688" y="3211242"/>
                </a:lnTo>
                <a:lnTo>
                  <a:pt x="4370993" y="3230734"/>
                </a:lnTo>
                <a:lnTo>
                  <a:pt x="4234551" y="324047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Oval 8"/>
          <p:cNvSpPr/>
          <p:nvPr/>
        </p:nvSpPr>
        <p:spPr>
          <a:xfrm>
            <a:off x="7144177" y="4621587"/>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7445" y="5634772"/>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9" name="Content Placeholder 4"/>
          <p:cNvSpPr txBox="1">
            <a:spLocks/>
          </p:cNvSpPr>
          <p:nvPr/>
        </p:nvSpPr>
        <p:spPr>
          <a:xfrm>
            <a:off x="579120" y="31843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Android app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20" name="Title 1"/>
          <p:cNvSpPr txBox="1">
            <a:spLocks/>
          </p:cNvSpPr>
          <p:nvPr/>
        </p:nvSpPr>
        <p:spPr>
          <a:xfrm>
            <a:off x="284480" y="1021065"/>
            <a:ext cx="6908800" cy="73661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3)</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Sign Up activity:</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rcRect/>
          <a:stretch/>
        </p:blipFill>
        <p:spPr>
          <a:xfrm>
            <a:off x="8409634" y="953436"/>
            <a:ext cx="2735817" cy="54716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2" name="Title 1"/>
          <p:cNvSpPr txBox="1">
            <a:spLocks/>
          </p:cNvSpPr>
          <p:nvPr/>
        </p:nvSpPr>
        <p:spPr>
          <a:xfrm>
            <a:off x="142844" y="1643050"/>
            <a:ext cx="5929354" cy="4714908"/>
          </a:xfrm>
          <a:prstGeom prst="rect">
            <a:avLst/>
          </a:prstGeom>
        </p:spPr>
        <p:txBody>
          <a:bodyPr vert="horz" lIns="91440" tIns="45720" rIns="91440" bIns="45720" rtlCol="0" anchor="ctr">
            <a:noAutofit/>
          </a:bodyPr>
          <a:lstStyle/>
          <a:p>
            <a:pPr marL="342900" marR="0" lvl="0" indent="-342900" algn="ctr" defTabSz="914400" rtl="0" eaLnBrk="1" fontAlgn="auto" latinLnBrk="0" hangingPunct="1">
              <a:lnSpc>
                <a:spcPct val="100000"/>
              </a:lnSpc>
              <a:spcBef>
                <a:spcPct val="0"/>
              </a:spcBef>
              <a:spcAft>
                <a:spcPts val="0"/>
              </a:spcAft>
              <a:buClrTx/>
              <a:buSzTx/>
              <a:buFont typeface="Georgia" panose="02040502050405020303" pitchFamily="18" charset="0"/>
              <a:buChar char="-"/>
              <a:tabLst/>
              <a:defRPr/>
            </a:pPr>
            <a:r>
              <a:rPr lang="en-US" sz="2400" dirty="0">
                <a:solidFill>
                  <a:schemeClr val="bg1"/>
                </a:solidFill>
                <a:latin typeface="Georgia" pitchFamily="18" charset="0"/>
                <a:ea typeface="+mj-ea"/>
                <a:cs typeface="+mj-cs"/>
              </a:rPr>
              <a:t>Through Sign Up activity user patient can create a new account with basic information like name, Email-id, Phone no. etc.</a:t>
            </a:r>
          </a:p>
          <a:p>
            <a:pPr marR="0" lvl="0" algn="ctr" defTabSz="914400" rtl="0" eaLnBrk="1" fontAlgn="auto" latinLnBrk="0" hangingPunct="1">
              <a:lnSpc>
                <a:spcPct val="100000"/>
              </a:lnSpc>
              <a:spcBef>
                <a:spcPct val="0"/>
              </a:spcBef>
              <a:spcAft>
                <a:spcPts val="0"/>
              </a:spcAft>
              <a:buClrTx/>
              <a:buSzTx/>
              <a:tabLst/>
              <a:defRPr/>
            </a:pPr>
            <a:endParaRPr lang="en-US" sz="2400" dirty="0">
              <a:solidFill>
                <a:schemeClr val="bg1"/>
              </a:solidFill>
              <a:latin typeface="Georgia" pitchFamily="18" charset="0"/>
              <a:ea typeface="+mj-ea"/>
              <a:cs typeface="+mj-cs"/>
            </a:endParaRPr>
          </a:p>
        </p:txBody>
      </p:sp>
    </p:spTree>
    <p:extLst>
      <p:ext uri="{BB962C8B-B14F-4D97-AF65-F5344CB8AC3E}">
        <p14:creationId xmlns:p14="http://schemas.microsoft.com/office/powerpoint/2010/main" val="3743669140"/>
      </p:ext>
    </p:extLst>
  </p:cSld>
  <p:clrMapOvr>
    <a:masterClrMapping/>
  </p:clrMapOvr>
  <p:transition>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Android app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4" name="Title 1"/>
          <p:cNvSpPr txBox="1">
            <a:spLocks/>
          </p:cNvSpPr>
          <p:nvPr/>
        </p:nvSpPr>
        <p:spPr>
          <a:xfrm>
            <a:off x="640684" y="1582090"/>
            <a:ext cx="7070756" cy="4714908"/>
          </a:xfrm>
          <a:prstGeom prst="rect">
            <a:avLst/>
          </a:prstGeom>
        </p:spPr>
        <p:txBody>
          <a:bodyPr vert="horz" lIns="91440" tIns="45720" rIns="91440" bIns="45720" rtlCol="0" anchor="ctr">
            <a:noAutofit/>
          </a:bodyPr>
          <a:lstStyle/>
          <a:p>
            <a:pPr lvl="0" algn="ctr">
              <a:spcBef>
                <a:spcPct val="0"/>
              </a:spcBef>
              <a:buFontTx/>
              <a:buChar char="-"/>
              <a:defRPr/>
            </a:pPr>
            <a:endParaRPr lang="en-IN" sz="2400" dirty="0">
              <a:solidFill>
                <a:schemeClr val="bg1"/>
              </a:solidFill>
              <a:latin typeface="Georgia" pitchFamily="18" charset="0"/>
            </a:endParaRPr>
          </a:p>
        </p:txBody>
      </p:sp>
      <p:sp>
        <p:nvSpPr>
          <p:cNvPr id="11" name="Title 1"/>
          <p:cNvSpPr txBox="1">
            <a:spLocks/>
          </p:cNvSpPr>
          <p:nvPr/>
        </p:nvSpPr>
        <p:spPr>
          <a:xfrm>
            <a:off x="0" y="1142984"/>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200" dirty="0">
                <a:solidFill>
                  <a:schemeClr val="bg1"/>
                </a:solidFill>
                <a:latin typeface="Gabriela" pitchFamily="2" charset="0"/>
                <a:ea typeface="+mj-ea"/>
                <a:cs typeface="+mj-cs"/>
              </a:rPr>
              <a:t>4</a:t>
            </a: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Dashboard activity:</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p:blipFill>
        <p:spPr>
          <a:xfrm>
            <a:off x="7759076" y="907854"/>
            <a:ext cx="2735817" cy="52776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extBox 3">
            <a:extLst>
              <a:ext uri="{FF2B5EF4-FFF2-40B4-BE49-F238E27FC236}">
                <a16:creationId xmlns:a16="http://schemas.microsoft.com/office/drawing/2014/main" id="{8C108009-7C99-43B1-AD3A-FC52E466134B}"/>
              </a:ext>
            </a:extLst>
          </p:cNvPr>
          <p:cNvSpPr txBox="1"/>
          <p:nvPr/>
        </p:nvSpPr>
        <p:spPr>
          <a:xfrm>
            <a:off x="310718" y="2107223"/>
            <a:ext cx="7235301" cy="2677656"/>
          </a:xfrm>
          <a:prstGeom prst="rect">
            <a:avLst/>
          </a:prstGeom>
          <a:noFill/>
        </p:spPr>
        <p:txBody>
          <a:bodyPr wrap="square" rtlCol="0">
            <a:spAutoFit/>
          </a:bodyPr>
          <a:lstStyle/>
          <a:p>
            <a:pPr marL="342900" indent="-342900">
              <a:buFontTx/>
              <a:buChar char="-"/>
            </a:pPr>
            <a:r>
              <a:rPr lang="en-US" sz="2400" dirty="0">
                <a:solidFill>
                  <a:schemeClr val="bg1"/>
                </a:solidFill>
                <a:latin typeface="Gabriela"/>
              </a:rPr>
              <a:t>Through Dashboard activity a patient can access different activity like:-</a:t>
            </a:r>
          </a:p>
          <a:p>
            <a:pPr marL="457200" indent="-457200">
              <a:buFont typeface="+mj-lt"/>
              <a:buAutoNum type="arabicPeriod"/>
            </a:pPr>
            <a:r>
              <a:rPr lang="en-US" sz="2400" dirty="0">
                <a:solidFill>
                  <a:schemeClr val="bg1"/>
                </a:solidFill>
                <a:latin typeface="Gabriela"/>
              </a:rPr>
              <a:t>Can see their profile</a:t>
            </a:r>
          </a:p>
          <a:p>
            <a:pPr marL="457200" indent="-457200">
              <a:buFont typeface="+mj-lt"/>
              <a:buAutoNum type="arabicPeriod"/>
            </a:pPr>
            <a:r>
              <a:rPr lang="en-US" sz="2400" dirty="0">
                <a:solidFill>
                  <a:schemeClr val="bg1"/>
                </a:solidFill>
                <a:latin typeface="Gabriela"/>
              </a:rPr>
              <a:t>Upload their reports.</a:t>
            </a:r>
          </a:p>
          <a:p>
            <a:pPr marL="457200" indent="-457200">
              <a:buFont typeface="+mj-lt"/>
              <a:buAutoNum type="arabicPeriod"/>
            </a:pPr>
            <a:r>
              <a:rPr lang="en-US" sz="2400" dirty="0">
                <a:solidFill>
                  <a:schemeClr val="bg1"/>
                </a:solidFill>
                <a:latin typeface="Gabriela"/>
              </a:rPr>
              <a:t>Use BMI Calculator.</a:t>
            </a:r>
          </a:p>
          <a:p>
            <a:pPr marL="457200" indent="-457200">
              <a:buFont typeface="+mj-lt"/>
              <a:buAutoNum type="arabicPeriod"/>
            </a:pPr>
            <a:r>
              <a:rPr lang="en-US" sz="2400" dirty="0">
                <a:solidFill>
                  <a:schemeClr val="bg1"/>
                </a:solidFill>
                <a:latin typeface="Gabriela"/>
              </a:rPr>
              <a:t>See their old reports.</a:t>
            </a:r>
          </a:p>
          <a:p>
            <a:pPr marL="457200" indent="-457200">
              <a:buFont typeface="+mj-lt"/>
              <a:buAutoNum type="arabicPeriod"/>
            </a:pPr>
            <a:r>
              <a:rPr lang="en-US" sz="2400" dirty="0">
                <a:solidFill>
                  <a:schemeClr val="bg1"/>
                </a:solidFill>
                <a:latin typeface="Gabriela"/>
              </a:rPr>
              <a:t>A </a:t>
            </a:r>
            <a:r>
              <a:rPr lang="en-US" sz="2400" dirty="0" err="1">
                <a:solidFill>
                  <a:schemeClr val="bg1"/>
                </a:solidFill>
                <a:latin typeface="Gabriela"/>
              </a:rPr>
              <a:t>todo</a:t>
            </a:r>
            <a:r>
              <a:rPr lang="en-US" sz="2400" dirty="0">
                <a:solidFill>
                  <a:schemeClr val="bg1"/>
                </a:solidFill>
                <a:latin typeface="Gabriela"/>
              </a:rPr>
              <a:t> reminder.</a:t>
            </a:r>
            <a:endParaRPr lang="en-IN" sz="2400" dirty="0">
              <a:solidFill>
                <a:schemeClr val="bg1"/>
              </a:solidFill>
              <a:latin typeface="Gabriela"/>
            </a:endParaRPr>
          </a:p>
        </p:txBody>
      </p:sp>
    </p:spTree>
    <p:extLst>
      <p:ext uri="{BB962C8B-B14F-4D97-AF65-F5344CB8AC3E}">
        <p14:creationId xmlns:p14="http://schemas.microsoft.com/office/powerpoint/2010/main" val="2721268251"/>
      </p:ext>
    </p:extLst>
  </p:cSld>
  <p:clrMapOvr>
    <a:masterClrMapping/>
  </p:clrMapOvr>
  <p:transition>
    <p:checke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1"/>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Calibri" panose="020F0502020204030204" pitchFamily="34" charset="0"/>
              <a:buChar char="-"/>
            </a:pPr>
            <a:endParaRPr lang="en-US" dirty="0"/>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Android app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4" name="Title 1"/>
          <p:cNvSpPr txBox="1">
            <a:spLocks/>
          </p:cNvSpPr>
          <p:nvPr/>
        </p:nvSpPr>
        <p:spPr>
          <a:xfrm>
            <a:off x="150920" y="1828800"/>
            <a:ext cx="7560520" cy="4468198"/>
          </a:xfrm>
          <a:prstGeom prst="rect">
            <a:avLst/>
          </a:prstGeom>
        </p:spPr>
        <p:txBody>
          <a:bodyPr vert="horz" lIns="91440" tIns="45720" rIns="91440" bIns="45720" rtlCol="0" anchor="ctr">
            <a:noAutofit/>
          </a:bodyPr>
          <a:lstStyle/>
          <a:p>
            <a:pPr lvl="0" algn="ctr">
              <a:spcBef>
                <a:spcPct val="0"/>
              </a:spcBef>
              <a:buFontTx/>
              <a:buChar char="-"/>
              <a:defRPr/>
            </a:pPr>
            <a:endParaRPr lang="en-US" sz="2400" dirty="0">
              <a:solidFill>
                <a:schemeClr val="bg1"/>
              </a:solidFill>
              <a:latin typeface="Georgia" pitchFamily="18" charset="0"/>
            </a:endParaRPr>
          </a:p>
        </p:txBody>
      </p:sp>
      <p:sp>
        <p:nvSpPr>
          <p:cNvPr id="11" name="Title 1"/>
          <p:cNvSpPr txBox="1">
            <a:spLocks/>
          </p:cNvSpPr>
          <p:nvPr/>
        </p:nvSpPr>
        <p:spPr>
          <a:xfrm>
            <a:off x="0" y="1142984"/>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6)</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Upload Report activity:</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p:blipFill>
        <p:spPr>
          <a:xfrm>
            <a:off x="8371213" y="1225536"/>
            <a:ext cx="2518154" cy="4857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D4223E28-EDA5-454A-83BF-EED4A6740567}"/>
              </a:ext>
            </a:extLst>
          </p:cNvPr>
          <p:cNvSpPr txBox="1"/>
          <p:nvPr/>
        </p:nvSpPr>
        <p:spPr>
          <a:xfrm>
            <a:off x="644177" y="2263806"/>
            <a:ext cx="6351427" cy="1938992"/>
          </a:xfrm>
          <a:prstGeom prst="rect">
            <a:avLst/>
          </a:prstGeom>
          <a:noFill/>
        </p:spPr>
        <p:txBody>
          <a:bodyPr wrap="square" rtlCol="0">
            <a:spAutoFit/>
          </a:bodyPr>
          <a:lstStyle/>
          <a:p>
            <a:pPr marL="285750" indent="-285750">
              <a:buFont typeface="Calibri" panose="020F0502020204030204" pitchFamily="34" charset="0"/>
              <a:buChar char="-"/>
            </a:pPr>
            <a:r>
              <a:rPr lang="en-US" sz="2400" dirty="0">
                <a:solidFill>
                  <a:schemeClr val="bg1"/>
                </a:solidFill>
                <a:latin typeface="Gabriela"/>
              </a:rPr>
              <a:t>Through Upload Report Activity patients can upload their reports to  a server so that it can be access in future.</a:t>
            </a:r>
          </a:p>
          <a:p>
            <a:pPr marL="285750" indent="-285750">
              <a:buFont typeface="Calibri" panose="020F0502020204030204" pitchFamily="34" charset="0"/>
              <a:buChar char="-"/>
            </a:pPr>
            <a:r>
              <a:rPr lang="en-US" sz="2400" dirty="0">
                <a:solidFill>
                  <a:schemeClr val="bg1"/>
                </a:solidFill>
                <a:latin typeface="Gabriela"/>
              </a:rPr>
              <a:t>It will access the user phone storage to get the pdf format report.</a:t>
            </a:r>
            <a:endParaRPr lang="en-IN" sz="2400" dirty="0">
              <a:solidFill>
                <a:schemeClr val="bg1"/>
              </a:solidFill>
              <a:latin typeface="Gabriela"/>
            </a:endParaRPr>
          </a:p>
        </p:txBody>
      </p:sp>
    </p:spTree>
    <p:extLst>
      <p:ext uri="{BB962C8B-B14F-4D97-AF65-F5344CB8AC3E}">
        <p14:creationId xmlns:p14="http://schemas.microsoft.com/office/powerpoint/2010/main" val="2721268251"/>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Android app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4" name="Title 1"/>
          <p:cNvSpPr txBox="1">
            <a:spLocks/>
          </p:cNvSpPr>
          <p:nvPr/>
        </p:nvSpPr>
        <p:spPr>
          <a:xfrm>
            <a:off x="640684" y="1890944"/>
            <a:ext cx="7216054" cy="4406054"/>
          </a:xfrm>
          <a:prstGeom prst="rect">
            <a:avLst/>
          </a:prstGeom>
        </p:spPr>
        <p:txBody>
          <a:bodyPr vert="horz" lIns="91440" tIns="45720" rIns="91440" bIns="45720" rtlCol="0" anchor="ctr">
            <a:noAutofit/>
          </a:bodyPr>
          <a:lstStyle/>
          <a:p>
            <a:pPr lvl="0" algn="ctr">
              <a:spcBef>
                <a:spcPct val="0"/>
              </a:spcBef>
              <a:defRPr/>
            </a:pPr>
            <a:endParaRPr lang="en-US" sz="2400" dirty="0">
              <a:solidFill>
                <a:schemeClr val="bg1"/>
              </a:solidFill>
              <a:latin typeface="Georgia" pitchFamily="18" charset="0"/>
            </a:endParaRPr>
          </a:p>
          <a:p>
            <a:pPr lvl="0" algn="ctr">
              <a:spcBef>
                <a:spcPct val="0"/>
              </a:spcBef>
              <a:defRPr/>
            </a:pPr>
            <a:endParaRPr lang="en-IN" sz="2400" dirty="0">
              <a:solidFill>
                <a:schemeClr val="bg1"/>
              </a:solidFill>
              <a:latin typeface="Georgia" pitchFamily="18" charset="0"/>
            </a:endParaRPr>
          </a:p>
          <a:p>
            <a:pPr lvl="0" algn="ctr">
              <a:spcBef>
                <a:spcPct val="0"/>
              </a:spcBef>
              <a:defRPr/>
            </a:pPr>
            <a:endParaRPr lang="en-IN" sz="2400" dirty="0">
              <a:solidFill>
                <a:schemeClr val="bg1"/>
              </a:solidFill>
              <a:latin typeface="Georgia" pitchFamily="18" charset="0"/>
            </a:endParaRPr>
          </a:p>
        </p:txBody>
      </p:sp>
      <p:sp>
        <p:nvSpPr>
          <p:cNvPr id="11" name="Title 1"/>
          <p:cNvSpPr txBox="1">
            <a:spLocks/>
          </p:cNvSpPr>
          <p:nvPr/>
        </p:nvSpPr>
        <p:spPr>
          <a:xfrm>
            <a:off x="274320" y="1142984"/>
            <a:ext cx="7376160"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200" dirty="0">
                <a:solidFill>
                  <a:schemeClr val="bg1"/>
                </a:solidFill>
                <a:latin typeface="Gabriela" pitchFamily="2" charset="0"/>
                <a:ea typeface="+mj-ea"/>
                <a:cs typeface="+mj-cs"/>
              </a:rPr>
              <a:t>7</a:t>
            </a: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a:t>
            </a:r>
            <a:r>
              <a:rPr lang="en-IN" sz="3200" baseline="0" dirty="0">
                <a:solidFill>
                  <a:schemeClr val="bg1"/>
                </a:solidFill>
                <a:latin typeface="Gabriela" pitchFamily="2" charset="0"/>
                <a:ea typeface="+mj-ea"/>
                <a:cs typeface="+mj-cs"/>
              </a:rPr>
              <a:t>BMI</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activity:</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p:blipFill>
        <p:spPr>
          <a:xfrm>
            <a:off x="8338832" y="859322"/>
            <a:ext cx="2735817" cy="52623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5E591743-1FC1-47A0-9D0B-17EEC4FA5737}"/>
              </a:ext>
            </a:extLst>
          </p:cNvPr>
          <p:cNvSpPr txBox="1"/>
          <p:nvPr/>
        </p:nvSpPr>
        <p:spPr>
          <a:xfrm>
            <a:off x="710214" y="1979720"/>
            <a:ext cx="7512888" cy="1938992"/>
          </a:xfrm>
          <a:prstGeom prst="rect">
            <a:avLst/>
          </a:prstGeom>
          <a:noFill/>
        </p:spPr>
        <p:txBody>
          <a:bodyPr wrap="square" rtlCol="0">
            <a:spAutoFit/>
          </a:bodyPr>
          <a:lstStyle/>
          <a:p>
            <a:pPr marL="342900" indent="-342900">
              <a:buFontTx/>
              <a:buChar char="-"/>
            </a:pPr>
            <a:r>
              <a:rPr lang="en-US" sz="2400" dirty="0">
                <a:solidFill>
                  <a:schemeClr val="bg1"/>
                </a:solidFill>
                <a:latin typeface="Gabriela"/>
              </a:rPr>
              <a:t>Through BMI activity a patient can calculate their body mass index.</a:t>
            </a:r>
          </a:p>
          <a:p>
            <a:pPr marL="342900" indent="-342900">
              <a:buFontTx/>
              <a:buChar char="-"/>
            </a:pPr>
            <a:r>
              <a:rPr lang="en-US" sz="2400" dirty="0">
                <a:solidFill>
                  <a:schemeClr val="bg1"/>
                </a:solidFill>
                <a:latin typeface="Gabriela"/>
              </a:rPr>
              <a:t>For that patient has to enter their weight (in kg) and height (in cm).</a:t>
            </a:r>
          </a:p>
          <a:p>
            <a:pPr marL="342900" indent="-342900">
              <a:buFontTx/>
              <a:buChar char="-"/>
            </a:pPr>
            <a:r>
              <a:rPr lang="en-US" sz="2400" dirty="0">
                <a:solidFill>
                  <a:schemeClr val="bg1"/>
                </a:solidFill>
                <a:latin typeface="Gabriela"/>
              </a:rPr>
              <a:t>It has a reset button feature also.</a:t>
            </a:r>
            <a:endParaRPr lang="en-IN" sz="2400" dirty="0">
              <a:solidFill>
                <a:schemeClr val="bg1"/>
              </a:solidFill>
              <a:latin typeface="Gabriela"/>
            </a:endParaRPr>
          </a:p>
        </p:txBody>
      </p:sp>
    </p:spTree>
    <p:extLst>
      <p:ext uri="{BB962C8B-B14F-4D97-AF65-F5344CB8AC3E}">
        <p14:creationId xmlns:p14="http://schemas.microsoft.com/office/powerpoint/2010/main" val="2721268251"/>
      </p:ext>
    </p:extLst>
  </p:cSld>
  <p:clrMapOvr>
    <a:masterClrMapping/>
  </p:clrMapOvr>
  <p:transition>
    <p:pull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14946" r="356" b="97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5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p:spPr>
      </p:pic>
      <p:sp>
        <p:nvSpPr>
          <p:cNvPr id="25" name="Freeform 24"/>
          <p:cNvSpPr>
            <a:spLocks/>
          </p:cNvSpPr>
          <p:nvPr/>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73453 h 6858000"/>
              <a:gd name="connsiteX3" fmla="*/ 12114034 w 12192000"/>
              <a:gd name="connsiteY3" fmla="*/ 3851420 h 6858000"/>
              <a:gd name="connsiteX4" fmla="*/ 12036067 w 12192000"/>
              <a:gd name="connsiteY4" fmla="*/ 3919640 h 6858000"/>
              <a:gd name="connsiteX5" fmla="*/ 11948355 w 12192000"/>
              <a:gd name="connsiteY5" fmla="*/ 3968369 h 6858000"/>
              <a:gd name="connsiteX6" fmla="*/ 11870388 w 12192000"/>
              <a:gd name="connsiteY6" fmla="*/ 4017098 h 6858000"/>
              <a:gd name="connsiteX7" fmla="*/ 11792422 w 12192000"/>
              <a:gd name="connsiteY7" fmla="*/ 4056082 h 6858000"/>
              <a:gd name="connsiteX8" fmla="*/ 11724201 w 12192000"/>
              <a:gd name="connsiteY8" fmla="*/ 4085319 h 6858000"/>
              <a:gd name="connsiteX9" fmla="*/ 11646235 w 12192000"/>
              <a:gd name="connsiteY9" fmla="*/ 4104811 h 6858000"/>
              <a:gd name="connsiteX10" fmla="*/ 11568269 w 12192000"/>
              <a:gd name="connsiteY10" fmla="*/ 4114557 h 6858000"/>
              <a:gd name="connsiteX11" fmla="*/ 11431827 w 12192000"/>
              <a:gd name="connsiteY11" fmla="*/ 4134048 h 6858000"/>
              <a:gd name="connsiteX12" fmla="*/ 11295386 w 12192000"/>
              <a:gd name="connsiteY12" fmla="*/ 4134048 h 6858000"/>
              <a:gd name="connsiteX13" fmla="*/ 11178436 w 12192000"/>
              <a:gd name="connsiteY13" fmla="*/ 4114557 h 6858000"/>
              <a:gd name="connsiteX14" fmla="*/ 11061487 w 12192000"/>
              <a:gd name="connsiteY14" fmla="*/ 4085319 h 6858000"/>
              <a:gd name="connsiteX15" fmla="*/ 10389026 w 12192000"/>
              <a:gd name="connsiteY15" fmla="*/ 3929386 h 6858000"/>
              <a:gd name="connsiteX16" fmla="*/ 9804278 w 12192000"/>
              <a:gd name="connsiteY16" fmla="*/ 3802691 h 6858000"/>
              <a:gd name="connsiteX17" fmla="*/ 9287751 w 12192000"/>
              <a:gd name="connsiteY17" fmla="*/ 3714979 h 6858000"/>
              <a:gd name="connsiteX18" fmla="*/ 8834571 w 12192000"/>
              <a:gd name="connsiteY18" fmla="*/ 3646758 h 6858000"/>
              <a:gd name="connsiteX19" fmla="*/ 8444739 w 12192000"/>
              <a:gd name="connsiteY19" fmla="*/ 3617521 h 6858000"/>
              <a:gd name="connsiteX20" fmla="*/ 8269314 w 12192000"/>
              <a:gd name="connsiteY20" fmla="*/ 3607775 h 6858000"/>
              <a:gd name="connsiteX21" fmla="*/ 8113382 w 12192000"/>
              <a:gd name="connsiteY21" fmla="*/ 3607775 h 6858000"/>
              <a:gd name="connsiteX22" fmla="*/ 7957449 w 12192000"/>
              <a:gd name="connsiteY22" fmla="*/ 3617521 h 6858000"/>
              <a:gd name="connsiteX23" fmla="*/ 7821007 w 12192000"/>
              <a:gd name="connsiteY23" fmla="*/ 3627266 h 6858000"/>
              <a:gd name="connsiteX24" fmla="*/ 7694312 w 12192000"/>
              <a:gd name="connsiteY24" fmla="*/ 3646758 h 6858000"/>
              <a:gd name="connsiteX25" fmla="*/ 7577362 w 12192000"/>
              <a:gd name="connsiteY25" fmla="*/ 3666250 h 6858000"/>
              <a:gd name="connsiteX26" fmla="*/ 7460413 w 12192000"/>
              <a:gd name="connsiteY26" fmla="*/ 3695487 h 6858000"/>
              <a:gd name="connsiteX27" fmla="*/ 7362955 w 12192000"/>
              <a:gd name="connsiteY27" fmla="*/ 3734470 h 6858000"/>
              <a:gd name="connsiteX28" fmla="*/ 7265497 w 12192000"/>
              <a:gd name="connsiteY28" fmla="*/ 3773453 h 6858000"/>
              <a:gd name="connsiteX29" fmla="*/ 7177784 w 12192000"/>
              <a:gd name="connsiteY29" fmla="*/ 3812437 h 6858000"/>
              <a:gd name="connsiteX30" fmla="*/ 7099818 w 12192000"/>
              <a:gd name="connsiteY30" fmla="*/ 3861166 h 6858000"/>
              <a:gd name="connsiteX31" fmla="*/ 7021852 w 12192000"/>
              <a:gd name="connsiteY31" fmla="*/ 3909895 h 6858000"/>
              <a:gd name="connsiteX32" fmla="*/ 6875665 w 12192000"/>
              <a:gd name="connsiteY32" fmla="*/ 4026844 h 6858000"/>
              <a:gd name="connsiteX33" fmla="*/ 6748969 w 12192000"/>
              <a:gd name="connsiteY33" fmla="*/ 4153540 h 6858000"/>
              <a:gd name="connsiteX34" fmla="*/ 6612528 w 12192000"/>
              <a:gd name="connsiteY34" fmla="*/ 4289981 h 6858000"/>
              <a:gd name="connsiteX35" fmla="*/ 6349391 w 12192000"/>
              <a:gd name="connsiteY35" fmla="*/ 4592101 h 6858000"/>
              <a:gd name="connsiteX36" fmla="*/ 6027780 w 12192000"/>
              <a:gd name="connsiteY36" fmla="*/ 4947823 h 6858000"/>
              <a:gd name="connsiteX37" fmla="*/ 5862101 w 12192000"/>
              <a:gd name="connsiteY37" fmla="*/ 5103756 h 6858000"/>
              <a:gd name="connsiteX38" fmla="*/ 5715914 w 12192000"/>
              <a:gd name="connsiteY38" fmla="*/ 5240197 h 6858000"/>
              <a:gd name="connsiteX39" fmla="*/ 5559981 w 12192000"/>
              <a:gd name="connsiteY39" fmla="*/ 5376638 h 6858000"/>
              <a:gd name="connsiteX40" fmla="*/ 5423540 w 12192000"/>
              <a:gd name="connsiteY40" fmla="*/ 5493588 h 6858000"/>
              <a:gd name="connsiteX41" fmla="*/ 5277353 w 12192000"/>
              <a:gd name="connsiteY41" fmla="*/ 5600792 h 6858000"/>
              <a:gd name="connsiteX42" fmla="*/ 5140912 w 12192000"/>
              <a:gd name="connsiteY42" fmla="*/ 5698250 h 6858000"/>
              <a:gd name="connsiteX43" fmla="*/ 5004470 w 12192000"/>
              <a:gd name="connsiteY43" fmla="*/ 5785962 h 6858000"/>
              <a:gd name="connsiteX44" fmla="*/ 4868029 w 12192000"/>
              <a:gd name="connsiteY44" fmla="*/ 5863928 h 6858000"/>
              <a:gd name="connsiteX45" fmla="*/ 4741334 w 12192000"/>
              <a:gd name="connsiteY45" fmla="*/ 5932149 h 6858000"/>
              <a:gd name="connsiteX46" fmla="*/ 4614638 w 12192000"/>
              <a:gd name="connsiteY46" fmla="*/ 5990624 h 6858000"/>
              <a:gd name="connsiteX47" fmla="*/ 4487943 w 12192000"/>
              <a:gd name="connsiteY47" fmla="*/ 6039353 h 6858000"/>
              <a:gd name="connsiteX48" fmla="*/ 4361247 w 12192000"/>
              <a:gd name="connsiteY48" fmla="*/ 6088082 h 6858000"/>
              <a:gd name="connsiteX49" fmla="*/ 4244298 w 12192000"/>
              <a:gd name="connsiteY49" fmla="*/ 6117319 h 6858000"/>
              <a:gd name="connsiteX50" fmla="*/ 4117602 w 12192000"/>
              <a:gd name="connsiteY50" fmla="*/ 6156302 h 6858000"/>
              <a:gd name="connsiteX51" fmla="*/ 3883703 w 12192000"/>
              <a:gd name="connsiteY51" fmla="*/ 6195286 h 6858000"/>
              <a:gd name="connsiteX52" fmla="*/ 3649804 w 12192000"/>
              <a:gd name="connsiteY52" fmla="*/ 6214777 h 6858000"/>
              <a:gd name="connsiteX53" fmla="*/ 3415904 w 12192000"/>
              <a:gd name="connsiteY53" fmla="*/ 6224523 h 6858000"/>
              <a:gd name="connsiteX54" fmla="*/ 3182005 w 12192000"/>
              <a:gd name="connsiteY54" fmla="*/ 6214777 h 6858000"/>
              <a:gd name="connsiteX55" fmla="*/ 2952979 w 12192000"/>
              <a:gd name="connsiteY55" fmla="*/ 6195286 h 6858000"/>
              <a:gd name="connsiteX56" fmla="*/ 2719080 w 12192000"/>
              <a:gd name="connsiteY56" fmla="*/ 6166048 h 6858000"/>
              <a:gd name="connsiteX57" fmla="*/ 2222044 w 12192000"/>
              <a:gd name="connsiteY57" fmla="*/ 6117319 h 6858000"/>
              <a:gd name="connsiteX58" fmla="*/ 1988144 w 12192000"/>
              <a:gd name="connsiteY58" fmla="*/ 6107573 h 6858000"/>
              <a:gd name="connsiteX59" fmla="*/ 1802974 w 12192000"/>
              <a:gd name="connsiteY59" fmla="*/ 6117319 h 6858000"/>
              <a:gd name="connsiteX60" fmla="*/ 1725007 w 12192000"/>
              <a:gd name="connsiteY60" fmla="*/ 6127065 h 6858000"/>
              <a:gd name="connsiteX61" fmla="*/ 1656787 w 12192000"/>
              <a:gd name="connsiteY61" fmla="*/ 6146557 h 6858000"/>
              <a:gd name="connsiteX62" fmla="*/ 1598312 w 12192000"/>
              <a:gd name="connsiteY62" fmla="*/ 6166048 h 6858000"/>
              <a:gd name="connsiteX63" fmla="*/ 1549583 w 12192000"/>
              <a:gd name="connsiteY63" fmla="*/ 6185540 h 6858000"/>
              <a:gd name="connsiteX64" fmla="*/ 1510600 w 12192000"/>
              <a:gd name="connsiteY64" fmla="*/ 6214777 h 6858000"/>
              <a:gd name="connsiteX65" fmla="*/ 1471616 w 12192000"/>
              <a:gd name="connsiteY65" fmla="*/ 6244015 h 6858000"/>
              <a:gd name="connsiteX66" fmla="*/ 1442379 w 12192000"/>
              <a:gd name="connsiteY66" fmla="*/ 6273252 h 6858000"/>
              <a:gd name="connsiteX67" fmla="*/ 1422887 w 12192000"/>
              <a:gd name="connsiteY67" fmla="*/ 6302489 h 6858000"/>
              <a:gd name="connsiteX68" fmla="*/ 1413142 w 12192000"/>
              <a:gd name="connsiteY68" fmla="*/ 6341473 h 6858000"/>
              <a:gd name="connsiteX69" fmla="*/ 1403396 w 12192000"/>
              <a:gd name="connsiteY69" fmla="*/ 6370710 h 6858000"/>
              <a:gd name="connsiteX70" fmla="*/ 1403396 w 12192000"/>
              <a:gd name="connsiteY70" fmla="*/ 6448676 h 6858000"/>
              <a:gd name="connsiteX71" fmla="*/ 1413142 w 12192000"/>
              <a:gd name="connsiteY71" fmla="*/ 6516897 h 6858000"/>
              <a:gd name="connsiteX72" fmla="*/ 1432633 w 12192000"/>
              <a:gd name="connsiteY72" fmla="*/ 6594864 h 6858000"/>
              <a:gd name="connsiteX73" fmla="*/ 1471616 w 12192000"/>
              <a:gd name="connsiteY73" fmla="*/ 6663084 h 6858000"/>
              <a:gd name="connsiteX74" fmla="*/ 1500854 w 12192000"/>
              <a:gd name="connsiteY74" fmla="*/ 6731305 h 6858000"/>
              <a:gd name="connsiteX75" fmla="*/ 1569075 w 12192000"/>
              <a:gd name="connsiteY75" fmla="*/ 6819017 h 6858000"/>
              <a:gd name="connsiteX76" fmla="*/ 1598312 w 12192000"/>
              <a:gd name="connsiteY76" fmla="*/ 6858000 h 6858000"/>
              <a:gd name="connsiteX77" fmla="*/ 0 w 12192000"/>
              <a:gd name="connsiteY7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192000" h="685800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0" name="Freeform 29"/>
          <p:cNvSpPr>
            <a:spLocks/>
          </p:cNvSpPr>
          <p:nvPr/>
        </p:nvSpPr>
        <p:spPr bwMode="auto">
          <a:xfrm flipH="1" flipV="1">
            <a:off x="1894114" y="2803027"/>
            <a:ext cx="10297884" cy="4054973"/>
          </a:xfrm>
          <a:custGeom>
            <a:avLst/>
            <a:gdLst>
              <a:gd name="connsiteX0" fmla="*/ 4436398 w 10297884"/>
              <a:gd name="connsiteY0" fmla="*/ 4054973 h 4054973"/>
              <a:gd name="connsiteX1" fmla="*/ 4266788 w 10297884"/>
              <a:gd name="connsiteY1" fmla="*/ 4054973 h 4054973"/>
              <a:gd name="connsiteX2" fmla="*/ 4075974 w 10297884"/>
              <a:gd name="connsiteY2" fmla="*/ 4040426 h 4054973"/>
              <a:gd name="connsiteX3" fmla="*/ 3651946 w 10297884"/>
              <a:gd name="connsiteY3" fmla="*/ 3996786 h 4054973"/>
              <a:gd name="connsiteX4" fmla="*/ 3159012 w 10297884"/>
              <a:gd name="connsiteY4" fmla="*/ 3894957 h 4054973"/>
              <a:gd name="connsiteX5" fmla="*/ 2597175 w 10297884"/>
              <a:gd name="connsiteY5" fmla="*/ 3764035 h 4054973"/>
              <a:gd name="connsiteX6" fmla="*/ 1961132 w 10297884"/>
              <a:gd name="connsiteY6" fmla="*/ 3574925 h 4054973"/>
              <a:gd name="connsiteX7" fmla="*/ 1229683 w 10297884"/>
              <a:gd name="connsiteY7" fmla="*/ 3342174 h 4054973"/>
              <a:gd name="connsiteX8" fmla="*/ 1102475 w 10297884"/>
              <a:gd name="connsiteY8" fmla="*/ 3298532 h 4054973"/>
              <a:gd name="connsiteX9" fmla="*/ 975266 w 10297884"/>
              <a:gd name="connsiteY9" fmla="*/ 3269439 h 4054973"/>
              <a:gd name="connsiteX10" fmla="*/ 826856 w 10297884"/>
              <a:gd name="connsiteY10" fmla="*/ 3269439 h 4054973"/>
              <a:gd name="connsiteX11" fmla="*/ 678445 w 10297884"/>
              <a:gd name="connsiteY11" fmla="*/ 3298532 h 4054973"/>
              <a:gd name="connsiteX12" fmla="*/ 593640 w 10297884"/>
              <a:gd name="connsiteY12" fmla="*/ 3313079 h 4054973"/>
              <a:gd name="connsiteX13" fmla="*/ 508835 w 10297884"/>
              <a:gd name="connsiteY13" fmla="*/ 3342174 h 4054973"/>
              <a:gd name="connsiteX14" fmla="*/ 434629 w 10297884"/>
              <a:gd name="connsiteY14" fmla="*/ 3385814 h 4054973"/>
              <a:gd name="connsiteX15" fmla="*/ 349824 w 10297884"/>
              <a:gd name="connsiteY15" fmla="*/ 3444003 h 4054973"/>
              <a:gd name="connsiteX16" fmla="*/ 265018 w 10297884"/>
              <a:gd name="connsiteY16" fmla="*/ 3516738 h 4054973"/>
              <a:gd name="connsiteX17" fmla="*/ 169612 w 10297884"/>
              <a:gd name="connsiteY17" fmla="*/ 3589472 h 4054973"/>
              <a:gd name="connsiteX18" fmla="*/ 84805 w 10297884"/>
              <a:gd name="connsiteY18" fmla="*/ 3691300 h 4054973"/>
              <a:gd name="connsiteX19" fmla="*/ 0 w 10297884"/>
              <a:gd name="connsiteY19" fmla="*/ 3807676 h 4054973"/>
              <a:gd name="connsiteX20" fmla="*/ 0 w 10297884"/>
              <a:gd name="connsiteY20" fmla="*/ 0 h 4054973"/>
              <a:gd name="connsiteX21" fmla="*/ 10297884 w 10297884"/>
              <a:gd name="connsiteY21" fmla="*/ 0 h 4054973"/>
              <a:gd name="connsiteX22" fmla="*/ 10297884 w 10297884"/>
              <a:gd name="connsiteY22" fmla="*/ 235373 h 4054973"/>
              <a:gd name="connsiteX23" fmla="*/ 10049476 w 10297884"/>
              <a:gd name="connsiteY23" fmla="*/ 192762 h 4054973"/>
              <a:gd name="connsiteX24" fmla="*/ 9800360 w 10297884"/>
              <a:gd name="connsiteY24" fmla="*/ 163669 h 4054973"/>
              <a:gd name="connsiteX25" fmla="*/ 9545943 w 10297884"/>
              <a:gd name="connsiteY25" fmla="*/ 149122 h 4054973"/>
              <a:gd name="connsiteX26" fmla="*/ 9291525 w 10297884"/>
              <a:gd name="connsiteY26" fmla="*/ 163669 h 4054973"/>
              <a:gd name="connsiteX27" fmla="*/ 9037108 w 10297884"/>
              <a:gd name="connsiteY27" fmla="*/ 192762 h 4054973"/>
              <a:gd name="connsiteX28" fmla="*/ 8782691 w 10297884"/>
              <a:gd name="connsiteY28" fmla="*/ 250951 h 4054973"/>
              <a:gd name="connsiteX29" fmla="*/ 8644882 w 10297884"/>
              <a:gd name="connsiteY29" fmla="*/ 309138 h 4054973"/>
              <a:gd name="connsiteX30" fmla="*/ 8517674 w 10297884"/>
              <a:gd name="connsiteY30" fmla="*/ 352778 h 4054973"/>
              <a:gd name="connsiteX31" fmla="*/ 8379864 w 10297884"/>
              <a:gd name="connsiteY31" fmla="*/ 425513 h 4054973"/>
              <a:gd name="connsiteX32" fmla="*/ 8242055 w 10297884"/>
              <a:gd name="connsiteY32" fmla="*/ 498248 h 4054973"/>
              <a:gd name="connsiteX33" fmla="*/ 8104245 w 10297884"/>
              <a:gd name="connsiteY33" fmla="*/ 585529 h 4054973"/>
              <a:gd name="connsiteX34" fmla="*/ 7966437 w 10297884"/>
              <a:gd name="connsiteY34" fmla="*/ 687359 h 4054973"/>
              <a:gd name="connsiteX35" fmla="*/ 7818027 w 10297884"/>
              <a:gd name="connsiteY35" fmla="*/ 803733 h 4054973"/>
              <a:gd name="connsiteX36" fmla="*/ 7669616 w 10297884"/>
              <a:gd name="connsiteY36" fmla="*/ 934655 h 4054973"/>
              <a:gd name="connsiteX37" fmla="*/ 7521206 w 10297884"/>
              <a:gd name="connsiteY37" fmla="*/ 1080125 h 4054973"/>
              <a:gd name="connsiteX38" fmla="*/ 7362196 w 10297884"/>
              <a:gd name="connsiteY38" fmla="*/ 1240141 h 4054973"/>
              <a:gd name="connsiteX39" fmla="*/ 7213786 w 10297884"/>
              <a:gd name="connsiteY39" fmla="*/ 1414705 h 4054973"/>
              <a:gd name="connsiteX40" fmla="*/ 7044174 w 10297884"/>
              <a:gd name="connsiteY40" fmla="*/ 1618362 h 4054973"/>
              <a:gd name="connsiteX41" fmla="*/ 6885164 w 10297884"/>
              <a:gd name="connsiteY41" fmla="*/ 1822018 h 4054973"/>
              <a:gd name="connsiteX42" fmla="*/ 6704951 w 10297884"/>
              <a:gd name="connsiteY42" fmla="*/ 2054770 h 4054973"/>
              <a:gd name="connsiteX43" fmla="*/ 6355128 w 10297884"/>
              <a:gd name="connsiteY43" fmla="*/ 2585733 h 4054973"/>
              <a:gd name="connsiteX44" fmla="*/ 6068909 w 10297884"/>
              <a:gd name="connsiteY44" fmla="*/ 3036688 h 4054973"/>
              <a:gd name="connsiteX45" fmla="*/ 5920499 w 10297884"/>
              <a:gd name="connsiteY45" fmla="*/ 3240345 h 4054973"/>
              <a:gd name="connsiteX46" fmla="*/ 5782689 w 10297884"/>
              <a:gd name="connsiteY46" fmla="*/ 3429456 h 4054973"/>
              <a:gd name="connsiteX47" fmla="*/ 5623678 w 10297884"/>
              <a:gd name="connsiteY47" fmla="*/ 3604018 h 4054973"/>
              <a:gd name="connsiteX48" fmla="*/ 5538873 w 10297884"/>
              <a:gd name="connsiteY48" fmla="*/ 3676753 h 4054973"/>
              <a:gd name="connsiteX49" fmla="*/ 5454068 w 10297884"/>
              <a:gd name="connsiteY49" fmla="*/ 3749487 h 4054973"/>
              <a:gd name="connsiteX50" fmla="*/ 5358661 w 10297884"/>
              <a:gd name="connsiteY50" fmla="*/ 3807676 h 4054973"/>
              <a:gd name="connsiteX51" fmla="*/ 5252653 w 10297884"/>
              <a:gd name="connsiteY51" fmla="*/ 3865864 h 4054973"/>
              <a:gd name="connsiteX52" fmla="*/ 5146646 w 10297884"/>
              <a:gd name="connsiteY52" fmla="*/ 3924051 h 4054973"/>
              <a:gd name="connsiteX53" fmla="*/ 5019438 w 10297884"/>
              <a:gd name="connsiteY53" fmla="*/ 3967691 h 4054973"/>
              <a:gd name="connsiteX54" fmla="*/ 4892229 w 10297884"/>
              <a:gd name="connsiteY54" fmla="*/ 3996786 h 4054973"/>
              <a:gd name="connsiteX55" fmla="*/ 4754421 w 10297884"/>
              <a:gd name="connsiteY55" fmla="*/ 4025880 h 4054973"/>
              <a:gd name="connsiteX56" fmla="*/ 4606010 w 10297884"/>
              <a:gd name="connsiteY56" fmla="*/ 4040426 h 40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97884" h="4054973">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Freeform 16"/>
          <p:cNvSpPr>
            <a:spLocks/>
          </p:cNvSpPr>
          <p:nvPr/>
        </p:nvSpPr>
        <p:spPr bwMode="auto">
          <a:xfrm flipH="1" flipV="1">
            <a:off x="1420987" y="3621652"/>
            <a:ext cx="10771012" cy="3236348"/>
          </a:xfrm>
          <a:custGeom>
            <a:avLst/>
            <a:gdLst>
              <a:gd name="connsiteX0" fmla="*/ 4078618 w 10788604"/>
              <a:gd name="connsiteY0" fmla="*/ 3250225 h 3250225"/>
              <a:gd name="connsiteX1" fmla="*/ 3922686 w 10788604"/>
              <a:gd name="connsiteY1" fmla="*/ 3250225 h 3250225"/>
              <a:gd name="connsiteX2" fmla="*/ 3747261 w 10788604"/>
              <a:gd name="connsiteY2" fmla="*/ 3240479 h 3250225"/>
              <a:gd name="connsiteX3" fmla="*/ 3357429 w 10788604"/>
              <a:gd name="connsiteY3" fmla="*/ 3211242 h 3250225"/>
              <a:gd name="connsiteX4" fmla="*/ 2904249 w 10788604"/>
              <a:gd name="connsiteY4" fmla="*/ 3143021 h 3250225"/>
              <a:gd name="connsiteX5" fmla="*/ 2387722 w 10788604"/>
              <a:gd name="connsiteY5" fmla="*/ 3055309 h 3250225"/>
              <a:gd name="connsiteX6" fmla="*/ 1802974 w 10788604"/>
              <a:gd name="connsiteY6" fmla="*/ 2928614 h 3250225"/>
              <a:gd name="connsiteX7" fmla="*/ 1130513 w 10788604"/>
              <a:gd name="connsiteY7" fmla="*/ 2772681 h 3250225"/>
              <a:gd name="connsiteX8" fmla="*/ 1013564 w 10788604"/>
              <a:gd name="connsiteY8" fmla="*/ 2743443 h 3250225"/>
              <a:gd name="connsiteX9" fmla="*/ 896614 w 10788604"/>
              <a:gd name="connsiteY9" fmla="*/ 2723952 h 3250225"/>
              <a:gd name="connsiteX10" fmla="*/ 760173 w 10788604"/>
              <a:gd name="connsiteY10" fmla="*/ 2723952 h 3250225"/>
              <a:gd name="connsiteX11" fmla="*/ 623731 w 10788604"/>
              <a:gd name="connsiteY11" fmla="*/ 2743443 h 3250225"/>
              <a:gd name="connsiteX12" fmla="*/ 545765 w 10788604"/>
              <a:gd name="connsiteY12" fmla="*/ 2753189 h 3250225"/>
              <a:gd name="connsiteX13" fmla="*/ 467799 w 10788604"/>
              <a:gd name="connsiteY13" fmla="*/ 2772681 h 3250225"/>
              <a:gd name="connsiteX14" fmla="*/ 399578 w 10788604"/>
              <a:gd name="connsiteY14" fmla="*/ 2801918 h 3250225"/>
              <a:gd name="connsiteX15" fmla="*/ 321612 w 10788604"/>
              <a:gd name="connsiteY15" fmla="*/ 2840902 h 3250225"/>
              <a:gd name="connsiteX16" fmla="*/ 243645 w 10788604"/>
              <a:gd name="connsiteY16" fmla="*/ 2889631 h 3250225"/>
              <a:gd name="connsiteX17" fmla="*/ 155933 w 10788604"/>
              <a:gd name="connsiteY17" fmla="*/ 2938360 h 3250225"/>
              <a:gd name="connsiteX18" fmla="*/ 77966 w 10788604"/>
              <a:gd name="connsiteY18" fmla="*/ 3006580 h 3250225"/>
              <a:gd name="connsiteX19" fmla="*/ 0 w 10788604"/>
              <a:gd name="connsiteY19" fmla="*/ 3084547 h 3250225"/>
              <a:gd name="connsiteX20" fmla="*/ 0 w 10788604"/>
              <a:gd name="connsiteY20" fmla="*/ 0 h 3250225"/>
              <a:gd name="connsiteX21" fmla="*/ 10593688 w 10788604"/>
              <a:gd name="connsiteY21" fmla="*/ 0 h 3250225"/>
              <a:gd name="connsiteX22" fmla="*/ 10622925 w 10788604"/>
              <a:gd name="connsiteY22" fmla="*/ 38983 h 3250225"/>
              <a:gd name="connsiteX23" fmla="*/ 10691146 w 10788604"/>
              <a:gd name="connsiteY23" fmla="*/ 126695 h 3250225"/>
              <a:gd name="connsiteX24" fmla="*/ 10720384 w 10788604"/>
              <a:gd name="connsiteY24" fmla="*/ 194916 h 3250225"/>
              <a:gd name="connsiteX25" fmla="*/ 10759367 w 10788604"/>
              <a:gd name="connsiteY25" fmla="*/ 263136 h 3250225"/>
              <a:gd name="connsiteX26" fmla="*/ 10778858 w 10788604"/>
              <a:gd name="connsiteY26" fmla="*/ 341103 h 3250225"/>
              <a:gd name="connsiteX27" fmla="*/ 10788604 w 10788604"/>
              <a:gd name="connsiteY27" fmla="*/ 409324 h 3250225"/>
              <a:gd name="connsiteX28" fmla="*/ 10788604 w 10788604"/>
              <a:gd name="connsiteY28" fmla="*/ 487290 h 3250225"/>
              <a:gd name="connsiteX29" fmla="*/ 10778858 w 10788604"/>
              <a:gd name="connsiteY29" fmla="*/ 516527 h 3250225"/>
              <a:gd name="connsiteX30" fmla="*/ 10769113 w 10788604"/>
              <a:gd name="connsiteY30" fmla="*/ 555511 h 3250225"/>
              <a:gd name="connsiteX31" fmla="*/ 10749621 w 10788604"/>
              <a:gd name="connsiteY31" fmla="*/ 584748 h 3250225"/>
              <a:gd name="connsiteX32" fmla="*/ 10720384 w 10788604"/>
              <a:gd name="connsiteY32" fmla="*/ 613985 h 3250225"/>
              <a:gd name="connsiteX33" fmla="*/ 10681400 w 10788604"/>
              <a:gd name="connsiteY33" fmla="*/ 643223 h 3250225"/>
              <a:gd name="connsiteX34" fmla="*/ 10642417 w 10788604"/>
              <a:gd name="connsiteY34" fmla="*/ 672460 h 3250225"/>
              <a:gd name="connsiteX35" fmla="*/ 10593688 w 10788604"/>
              <a:gd name="connsiteY35" fmla="*/ 691952 h 3250225"/>
              <a:gd name="connsiteX36" fmla="*/ 10535213 w 10788604"/>
              <a:gd name="connsiteY36" fmla="*/ 711443 h 3250225"/>
              <a:gd name="connsiteX37" fmla="*/ 10466993 w 10788604"/>
              <a:gd name="connsiteY37" fmla="*/ 730935 h 3250225"/>
              <a:gd name="connsiteX38" fmla="*/ 10389026 w 10788604"/>
              <a:gd name="connsiteY38" fmla="*/ 740681 h 3250225"/>
              <a:gd name="connsiteX39" fmla="*/ 10203856 w 10788604"/>
              <a:gd name="connsiteY39" fmla="*/ 750427 h 3250225"/>
              <a:gd name="connsiteX40" fmla="*/ 9969956 w 10788604"/>
              <a:gd name="connsiteY40" fmla="*/ 740681 h 3250225"/>
              <a:gd name="connsiteX41" fmla="*/ 9472920 w 10788604"/>
              <a:gd name="connsiteY41" fmla="*/ 691952 h 3250225"/>
              <a:gd name="connsiteX42" fmla="*/ 9239021 w 10788604"/>
              <a:gd name="connsiteY42" fmla="*/ 662714 h 3250225"/>
              <a:gd name="connsiteX43" fmla="*/ 9009995 w 10788604"/>
              <a:gd name="connsiteY43" fmla="*/ 643223 h 3250225"/>
              <a:gd name="connsiteX44" fmla="*/ 8776096 w 10788604"/>
              <a:gd name="connsiteY44" fmla="*/ 633477 h 3250225"/>
              <a:gd name="connsiteX45" fmla="*/ 8542196 w 10788604"/>
              <a:gd name="connsiteY45" fmla="*/ 643223 h 3250225"/>
              <a:gd name="connsiteX46" fmla="*/ 8308297 w 10788604"/>
              <a:gd name="connsiteY46" fmla="*/ 662714 h 3250225"/>
              <a:gd name="connsiteX47" fmla="*/ 8074398 w 10788604"/>
              <a:gd name="connsiteY47" fmla="*/ 701698 h 3250225"/>
              <a:gd name="connsiteX48" fmla="*/ 7947702 w 10788604"/>
              <a:gd name="connsiteY48" fmla="*/ 740681 h 3250225"/>
              <a:gd name="connsiteX49" fmla="*/ 7830753 w 10788604"/>
              <a:gd name="connsiteY49" fmla="*/ 769918 h 3250225"/>
              <a:gd name="connsiteX50" fmla="*/ 7704057 w 10788604"/>
              <a:gd name="connsiteY50" fmla="*/ 818647 h 3250225"/>
              <a:gd name="connsiteX51" fmla="*/ 7577362 w 10788604"/>
              <a:gd name="connsiteY51" fmla="*/ 867376 h 3250225"/>
              <a:gd name="connsiteX52" fmla="*/ 7450666 w 10788604"/>
              <a:gd name="connsiteY52" fmla="*/ 925851 h 3250225"/>
              <a:gd name="connsiteX53" fmla="*/ 7323971 w 10788604"/>
              <a:gd name="connsiteY53" fmla="*/ 994072 h 3250225"/>
              <a:gd name="connsiteX54" fmla="*/ 7187530 w 10788604"/>
              <a:gd name="connsiteY54" fmla="*/ 1072038 h 3250225"/>
              <a:gd name="connsiteX55" fmla="*/ 7051088 w 10788604"/>
              <a:gd name="connsiteY55" fmla="*/ 1159750 h 3250225"/>
              <a:gd name="connsiteX56" fmla="*/ 6914647 w 10788604"/>
              <a:gd name="connsiteY56" fmla="*/ 1257208 h 3250225"/>
              <a:gd name="connsiteX57" fmla="*/ 6768460 w 10788604"/>
              <a:gd name="connsiteY57" fmla="*/ 1364412 h 3250225"/>
              <a:gd name="connsiteX58" fmla="*/ 6632019 w 10788604"/>
              <a:gd name="connsiteY58" fmla="*/ 1481362 h 3250225"/>
              <a:gd name="connsiteX59" fmla="*/ 6476086 w 10788604"/>
              <a:gd name="connsiteY59" fmla="*/ 1617803 h 3250225"/>
              <a:gd name="connsiteX60" fmla="*/ 6329899 w 10788604"/>
              <a:gd name="connsiteY60" fmla="*/ 1754244 h 3250225"/>
              <a:gd name="connsiteX61" fmla="*/ 6164220 w 10788604"/>
              <a:gd name="connsiteY61" fmla="*/ 1910177 h 3250225"/>
              <a:gd name="connsiteX62" fmla="*/ 5842609 w 10788604"/>
              <a:gd name="connsiteY62" fmla="*/ 2265899 h 3250225"/>
              <a:gd name="connsiteX63" fmla="*/ 5579472 w 10788604"/>
              <a:gd name="connsiteY63" fmla="*/ 2568019 h 3250225"/>
              <a:gd name="connsiteX64" fmla="*/ 5443031 w 10788604"/>
              <a:gd name="connsiteY64" fmla="*/ 2704460 h 3250225"/>
              <a:gd name="connsiteX65" fmla="*/ 5316335 w 10788604"/>
              <a:gd name="connsiteY65" fmla="*/ 2831156 h 3250225"/>
              <a:gd name="connsiteX66" fmla="*/ 5170148 w 10788604"/>
              <a:gd name="connsiteY66" fmla="*/ 2948105 h 3250225"/>
              <a:gd name="connsiteX67" fmla="*/ 5092182 w 10788604"/>
              <a:gd name="connsiteY67" fmla="*/ 2996834 h 3250225"/>
              <a:gd name="connsiteX68" fmla="*/ 5014216 w 10788604"/>
              <a:gd name="connsiteY68" fmla="*/ 3045563 h 3250225"/>
              <a:gd name="connsiteX69" fmla="*/ 4926503 w 10788604"/>
              <a:gd name="connsiteY69" fmla="*/ 3084547 h 3250225"/>
              <a:gd name="connsiteX70" fmla="*/ 4829045 w 10788604"/>
              <a:gd name="connsiteY70" fmla="*/ 3123530 h 3250225"/>
              <a:gd name="connsiteX71" fmla="*/ 4731587 w 10788604"/>
              <a:gd name="connsiteY71" fmla="*/ 3162513 h 3250225"/>
              <a:gd name="connsiteX72" fmla="*/ 4614638 w 10788604"/>
              <a:gd name="connsiteY72" fmla="*/ 3191750 h 3250225"/>
              <a:gd name="connsiteX73" fmla="*/ 4497688 w 10788604"/>
              <a:gd name="connsiteY73" fmla="*/ 3211242 h 3250225"/>
              <a:gd name="connsiteX74" fmla="*/ 4370993 w 10788604"/>
              <a:gd name="connsiteY74" fmla="*/ 3230734 h 3250225"/>
              <a:gd name="connsiteX75" fmla="*/ 4234551 w 10788604"/>
              <a:gd name="connsiteY75" fmla="*/ 3240479 h 325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788604" h="3250225">
                <a:moveTo>
                  <a:pt x="4078618" y="3250225"/>
                </a:moveTo>
                <a:lnTo>
                  <a:pt x="3922686" y="3250225"/>
                </a:lnTo>
                <a:lnTo>
                  <a:pt x="3747261" y="3240479"/>
                </a:lnTo>
                <a:lnTo>
                  <a:pt x="3357429" y="3211242"/>
                </a:lnTo>
                <a:lnTo>
                  <a:pt x="2904249" y="3143021"/>
                </a:lnTo>
                <a:lnTo>
                  <a:pt x="2387722" y="3055309"/>
                </a:lnTo>
                <a:lnTo>
                  <a:pt x="1802974" y="2928614"/>
                </a:lnTo>
                <a:lnTo>
                  <a:pt x="1130513" y="2772681"/>
                </a:lnTo>
                <a:lnTo>
                  <a:pt x="1013564" y="2743443"/>
                </a:lnTo>
                <a:lnTo>
                  <a:pt x="896614" y="2723952"/>
                </a:lnTo>
                <a:lnTo>
                  <a:pt x="760173" y="2723952"/>
                </a:lnTo>
                <a:lnTo>
                  <a:pt x="623731" y="2743443"/>
                </a:lnTo>
                <a:lnTo>
                  <a:pt x="545765" y="2753189"/>
                </a:lnTo>
                <a:lnTo>
                  <a:pt x="467799" y="2772681"/>
                </a:lnTo>
                <a:lnTo>
                  <a:pt x="399578" y="2801918"/>
                </a:lnTo>
                <a:lnTo>
                  <a:pt x="321612" y="2840902"/>
                </a:lnTo>
                <a:lnTo>
                  <a:pt x="243645" y="2889631"/>
                </a:lnTo>
                <a:lnTo>
                  <a:pt x="155933" y="2938360"/>
                </a:lnTo>
                <a:lnTo>
                  <a:pt x="77966" y="3006580"/>
                </a:lnTo>
                <a:lnTo>
                  <a:pt x="0" y="3084547"/>
                </a:lnTo>
                <a:lnTo>
                  <a:pt x="0" y="0"/>
                </a:lnTo>
                <a:lnTo>
                  <a:pt x="10593688" y="0"/>
                </a:lnTo>
                <a:lnTo>
                  <a:pt x="10622925" y="38983"/>
                </a:lnTo>
                <a:lnTo>
                  <a:pt x="10691146" y="126695"/>
                </a:lnTo>
                <a:lnTo>
                  <a:pt x="10720384" y="194916"/>
                </a:lnTo>
                <a:lnTo>
                  <a:pt x="10759367" y="263136"/>
                </a:lnTo>
                <a:lnTo>
                  <a:pt x="10778858" y="341103"/>
                </a:lnTo>
                <a:lnTo>
                  <a:pt x="10788604" y="409324"/>
                </a:lnTo>
                <a:lnTo>
                  <a:pt x="10788604" y="487290"/>
                </a:lnTo>
                <a:lnTo>
                  <a:pt x="10778858" y="516527"/>
                </a:lnTo>
                <a:lnTo>
                  <a:pt x="10769113" y="555511"/>
                </a:lnTo>
                <a:lnTo>
                  <a:pt x="10749621" y="584748"/>
                </a:lnTo>
                <a:lnTo>
                  <a:pt x="10720384" y="613985"/>
                </a:lnTo>
                <a:lnTo>
                  <a:pt x="10681400" y="643223"/>
                </a:lnTo>
                <a:lnTo>
                  <a:pt x="10642417" y="672460"/>
                </a:lnTo>
                <a:lnTo>
                  <a:pt x="10593688" y="691952"/>
                </a:lnTo>
                <a:lnTo>
                  <a:pt x="10535213" y="711443"/>
                </a:lnTo>
                <a:lnTo>
                  <a:pt x="10466993" y="730935"/>
                </a:lnTo>
                <a:lnTo>
                  <a:pt x="10389026" y="740681"/>
                </a:lnTo>
                <a:lnTo>
                  <a:pt x="10203856" y="750427"/>
                </a:lnTo>
                <a:lnTo>
                  <a:pt x="9969956" y="740681"/>
                </a:lnTo>
                <a:lnTo>
                  <a:pt x="9472920" y="691952"/>
                </a:lnTo>
                <a:lnTo>
                  <a:pt x="9239021" y="662714"/>
                </a:lnTo>
                <a:lnTo>
                  <a:pt x="9009995" y="643223"/>
                </a:lnTo>
                <a:lnTo>
                  <a:pt x="8776096" y="633477"/>
                </a:lnTo>
                <a:lnTo>
                  <a:pt x="8542196" y="643223"/>
                </a:lnTo>
                <a:lnTo>
                  <a:pt x="8308297" y="662714"/>
                </a:lnTo>
                <a:lnTo>
                  <a:pt x="8074398" y="701698"/>
                </a:lnTo>
                <a:lnTo>
                  <a:pt x="7947702" y="740681"/>
                </a:lnTo>
                <a:lnTo>
                  <a:pt x="7830753" y="769918"/>
                </a:lnTo>
                <a:lnTo>
                  <a:pt x="7704057" y="818647"/>
                </a:lnTo>
                <a:lnTo>
                  <a:pt x="7577362" y="867376"/>
                </a:lnTo>
                <a:lnTo>
                  <a:pt x="7450666" y="925851"/>
                </a:lnTo>
                <a:lnTo>
                  <a:pt x="7323971" y="994072"/>
                </a:lnTo>
                <a:lnTo>
                  <a:pt x="7187530" y="1072038"/>
                </a:lnTo>
                <a:lnTo>
                  <a:pt x="7051088" y="1159750"/>
                </a:lnTo>
                <a:lnTo>
                  <a:pt x="6914647" y="1257208"/>
                </a:lnTo>
                <a:lnTo>
                  <a:pt x="6768460" y="1364412"/>
                </a:lnTo>
                <a:lnTo>
                  <a:pt x="6632019" y="1481362"/>
                </a:lnTo>
                <a:lnTo>
                  <a:pt x="6476086" y="1617803"/>
                </a:lnTo>
                <a:lnTo>
                  <a:pt x="6329899" y="1754244"/>
                </a:lnTo>
                <a:lnTo>
                  <a:pt x="6164220" y="1910177"/>
                </a:lnTo>
                <a:lnTo>
                  <a:pt x="5842609" y="2265899"/>
                </a:lnTo>
                <a:lnTo>
                  <a:pt x="5579472" y="2568019"/>
                </a:lnTo>
                <a:lnTo>
                  <a:pt x="5443031" y="2704460"/>
                </a:lnTo>
                <a:lnTo>
                  <a:pt x="5316335" y="2831156"/>
                </a:lnTo>
                <a:lnTo>
                  <a:pt x="5170148" y="2948105"/>
                </a:lnTo>
                <a:lnTo>
                  <a:pt x="5092182" y="2996834"/>
                </a:lnTo>
                <a:lnTo>
                  <a:pt x="5014216" y="3045563"/>
                </a:lnTo>
                <a:lnTo>
                  <a:pt x="4926503" y="3084547"/>
                </a:lnTo>
                <a:lnTo>
                  <a:pt x="4829045" y="3123530"/>
                </a:lnTo>
                <a:lnTo>
                  <a:pt x="4731587" y="3162513"/>
                </a:lnTo>
                <a:lnTo>
                  <a:pt x="4614638" y="3191750"/>
                </a:lnTo>
                <a:lnTo>
                  <a:pt x="4497688" y="3211242"/>
                </a:lnTo>
                <a:lnTo>
                  <a:pt x="4370993" y="3230734"/>
                </a:lnTo>
                <a:lnTo>
                  <a:pt x="4234551" y="324047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Oval 8"/>
          <p:cNvSpPr/>
          <p:nvPr/>
        </p:nvSpPr>
        <p:spPr>
          <a:xfrm>
            <a:off x="7144177" y="4621587"/>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7" name="Freeform 36"/>
          <p:cNvSpPr/>
          <p:nvPr/>
        </p:nvSpPr>
        <p:spPr>
          <a:xfrm>
            <a:off x="0" y="4621587"/>
            <a:ext cx="742444" cy="2263431"/>
          </a:xfrm>
          <a:custGeom>
            <a:avLst/>
            <a:gdLst>
              <a:gd name="connsiteX0" fmla="*/ 0 w 742444"/>
              <a:gd name="connsiteY0" fmla="*/ 0 h 2263431"/>
              <a:gd name="connsiteX1" fmla="*/ 197800 w 742444"/>
              <a:gd name="connsiteY1" fmla="*/ 107362 h 2263431"/>
              <a:gd name="connsiteX2" fmla="*/ 742444 w 742444"/>
              <a:gd name="connsiteY2" fmla="*/ 1131715 h 2263431"/>
              <a:gd name="connsiteX3" fmla="*/ 197800 w 742444"/>
              <a:gd name="connsiteY3" fmla="*/ 2156069 h 2263431"/>
              <a:gd name="connsiteX4" fmla="*/ 0 w 742444"/>
              <a:gd name="connsiteY4" fmla="*/ 2263431 h 226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2263431">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2" name="Oval 41"/>
          <p:cNvSpPr/>
          <p:nvPr/>
        </p:nvSpPr>
        <p:spPr>
          <a:xfrm>
            <a:off x="11008379" y="1608533"/>
            <a:ext cx="404586" cy="404586"/>
          </a:xfrm>
          <a:prstGeom prst="ellipse">
            <a:avLst/>
          </a:pr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5" name="Freeform 34"/>
          <p:cNvSpPr/>
          <p:nvPr/>
        </p:nvSpPr>
        <p:spPr>
          <a:xfrm>
            <a:off x="11047445" y="5634772"/>
            <a:ext cx="1144555" cy="1221563"/>
          </a:xfrm>
          <a:custGeom>
            <a:avLst/>
            <a:gdLst>
              <a:gd name="connsiteX0" fmla="*/ 951280 w 1144555"/>
              <a:gd name="connsiteY0" fmla="*/ 0 h 1221563"/>
              <a:gd name="connsiteX1" fmla="*/ 1142996 w 1144555"/>
              <a:gd name="connsiteY1" fmla="*/ 19327 h 1221563"/>
              <a:gd name="connsiteX2" fmla="*/ 1144555 w 1144555"/>
              <a:gd name="connsiteY2" fmla="*/ 19728 h 1221563"/>
              <a:gd name="connsiteX3" fmla="*/ 1144555 w 1144555"/>
              <a:gd name="connsiteY3" fmla="*/ 1221563 h 1221563"/>
              <a:gd name="connsiteX4" fmla="*/ 43715 w 1144555"/>
              <a:gd name="connsiteY4" fmla="*/ 1221563 h 1221563"/>
              <a:gd name="connsiteX5" fmla="*/ 19327 w 1144555"/>
              <a:gd name="connsiteY5" fmla="*/ 1142996 h 1221563"/>
              <a:gd name="connsiteX6" fmla="*/ 0 w 1144555"/>
              <a:gd name="connsiteY6" fmla="*/ 951280 h 1221563"/>
              <a:gd name="connsiteX7" fmla="*/ 951280 w 1144555"/>
              <a:gd name="connsiteY7" fmla="*/ 0 h 122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4555" h="1221563">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27"/>
          <p:cNvGrpSpPr/>
          <p:nvPr/>
        </p:nvGrpSpPr>
        <p:grpSpPr>
          <a:xfrm>
            <a:off x="9579430" y="4104563"/>
            <a:ext cx="2624767" cy="2751770"/>
            <a:chOff x="9579430" y="4279454"/>
            <a:chExt cx="2624767" cy="2751770"/>
          </a:xfrm>
        </p:grpSpPr>
        <p:sp>
          <p:nvSpPr>
            <p:cNvPr id="29" name="Freeform 28"/>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1" name="Freeform 3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2" name="Freeform 3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33" name="Freeform 3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9" name="Content Placeholder 4"/>
          <p:cNvSpPr txBox="1">
            <a:spLocks/>
          </p:cNvSpPr>
          <p:nvPr/>
        </p:nvSpPr>
        <p:spPr>
          <a:xfrm>
            <a:off x="579120" y="31843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Android app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20" name="Title 1"/>
          <p:cNvSpPr txBox="1">
            <a:spLocks/>
          </p:cNvSpPr>
          <p:nvPr/>
        </p:nvSpPr>
        <p:spPr>
          <a:xfrm>
            <a:off x="274320" y="1163305"/>
            <a:ext cx="6908800" cy="736616"/>
          </a:xfrm>
          <a:prstGeom prst="rect">
            <a:avLst/>
          </a:prstGeom>
        </p:spPr>
        <p:txBody>
          <a:bodyPr vert="horz" lIns="91440" tIns="45720" rIns="91440" bIns="45720" rtlCol="0" anchor="ctr">
            <a:normAutofit/>
          </a:bodyPr>
          <a:lstStyle/>
          <a:p>
            <a:pPr algn="ctr">
              <a:spcBef>
                <a:spcPct val="0"/>
              </a:spcBef>
              <a:defRPr/>
            </a:pP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9)</a:t>
            </a:r>
            <a:r>
              <a:rPr lang="en-IN" sz="3200" baseline="0" dirty="0">
                <a:solidFill>
                  <a:schemeClr val="bg1"/>
                </a:solidFill>
                <a:latin typeface="Gabriela" pitchFamily="2" charset="0"/>
                <a:ea typeface="+mj-ea"/>
                <a:cs typeface="+mj-cs"/>
              </a:rPr>
              <a:t> Profile </a:t>
            </a:r>
            <a:r>
              <a:rPr lang="en-IN" sz="3200" dirty="0">
                <a:solidFill>
                  <a:schemeClr val="bg1"/>
                </a:solidFill>
                <a:latin typeface="Gabriela" pitchFamily="2" charset="0"/>
              </a:rPr>
              <a:t>activity:</a:t>
            </a:r>
            <a:endParaRPr lang="en-US" sz="3200" dirty="0">
              <a:solidFill>
                <a:schemeClr val="bg1"/>
              </a:solidFill>
              <a:latin typeface="Gabriela" pitchFamily="2"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22" name="Title 1"/>
          <p:cNvSpPr txBox="1">
            <a:spLocks/>
          </p:cNvSpPr>
          <p:nvPr/>
        </p:nvSpPr>
        <p:spPr>
          <a:xfrm>
            <a:off x="142844" y="1643050"/>
            <a:ext cx="5929354" cy="4714908"/>
          </a:xfrm>
          <a:prstGeom prst="rect">
            <a:avLst/>
          </a:prstGeom>
        </p:spPr>
        <p:txBody>
          <a:bodyPr vert="horz" lIns="91440" tIns="45720" rIns="91440" bIns="45720" rtlCol="0" anchor="ctr">
            <a:noAutofit/>
          </a:bodyPr>
          <a:lstStyle/>
          <a:p>
            <a:pPr lvl="0" algn="ctr">
              <a:spcBef>
                <a:spcPct val="0"/>
              </a:spcBef>
              <a:defRPr/>
            </a:pPr>
            <a:endParaRPr lang="en-IN" sz="2400" dirty="0">
              <a:solidFill>
                <a:schemeClr val="bg1"/>
              </a:solidFill>
              <a:latin typeface="Georgia" pitchFamily="18"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rcRect/>
          <a:stretch/>
        </p:blipFill>
        <p:spPr>
          <a:xfrm>
            <a:off x="7941956" y="742970"/>
            <a:ext cx="2735817" cy="52834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DD5F72E3-4A9D-4500-8C74-246B463E1D8F}"/>
              </a:ext>
            </a:extLst>
          </p:cNvPr>
          <p:cNvSpPr txBox="1"/>
          <p:nvPr/>
        </p:nvSpPr>
        <p:spPr>
          <a:xfrm>
            <a:off x="568268" y="1919109"/>
            <a:ext cx="7004015" cy="1938992"/>
          </a:xfrm>
          <a:prstGeom prst="rect">
            <a:avLst/>
          </a:prstGeom>
          <a:noFill/>
        </p:spPr>
        <p:txBody>
          <a:bodyPr wrap="square" rtlCol="0">
            <a:spAutoFit/>
          </a:bodyPr>
          <a:lstStyle/>
          <a:p>
            <a:pPr marL="342900" indent="-342900">
              <a:buFontTx/>
              <a:buChar char="-"/>
            </a:pPr>
            <a:r>
              <a:rPr lang="en-US" sz="2400" dirty="0">
                <a:solidFill>
                  <a:schemeClr val="bg1"/>
                </a:solidFill>
                <a:latin typeface="Gabriela"/>
              </a:rPr>
              <a:t>Through Profile activity a patient can view their details</a:t>
            </a:r>
          </a:p>
          <a:p>
            <a:pPr marL="342900" indent="-342900">
              <a:buFontTx/>
              <a:buChar char="-"/>
            </a:pPr>
            <a:r>
              <a:rPr lang="en-US" sz="2400" dirty="0">
                <a:solidFill>
                  <a:schemeClr val="bg1"/>
                </a:solidFill>
                <a:latin typeface="Gabriela"/>
              </a:rPr>
              <a:t>There is a feature of uploading profile photo.</a:t>
            </a:r>
          </a:p>
          <a:p>
            <a:pPr marL="342900" indent="-342900">
              <a:buFontTx/>
              <a:buChar char="-"/>
            </a:pPr>
            <a:r>
              <a:rPr lang="en-US" sz="2400" dirty="0">
                <a:solidFill>
                  <a:schemeClr val="bg1"/>
                </a:solidFill>
                <a:latin typeface="Gabriela"/>
              </a:rPr>
              <a:t>There is a feature of sign out through the portal.</a:t>
            </a:r>
          </a:p>
          <a:p>
            <a:pPr marL="342900" indent="-342900">
              <a:buFontTx/>
              <a:buChar char="-"/>
            </a:pPr>
            <a:r>
              <a:rPr lang="en-US" sz="2400" dirty="0">
                <a:solidFill>
                  <a:schemeClr val="bg1"/>
                </a:solidFill>
                <a:latin typeface="Gabriela"/>
              </a:rPr>
              <a:t>Edit their profile feature is available their.</a:t>
            </a:r>
            <a:endParaRPr lang="en-IN" sz="2400" dirty="0">
              <a:solidFill>
                <a:schemeClr val="bg1"/>
              </a:solidFill>
              <a:latin typeface="Gabriela"/>
            </a:endParaRPr>
          </a:p>
        </p:txBody>
      </p:sp>
    </p:spTree>
    <p:extLst>
      <p:ext uri="{BB962C8B-B14F-4D97-AF65-F5344CB8AC3E}">
        <p14:creationId xmlns:p14="http://schemas.microsoft.com/office/powerpoint/2010/main" val="3743669140"/>
      </p:ext>
    </p:extLst>
  </p:cSld>
  <p:clrMapOvr>
    <a:masterClrMapping/>
  </p:clrMapOvr>
  <p:transition>
    <p:circl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Android app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4" name="Title 1"/>
          <p:cNvSpPr txBox="1">
            <a:spLocks/>
          </p:cNvSpPr>
          <p:nvPr/>
        </p:nvSpPr>
        <p:spPr>
          <a:xfrm>
            <a:off x="640684" y="1890944"/>
            <a:ext cx="7216054" cy="4406054"/>
          </a:xfrm>
          <a:prstGeom prst="rect">
            <a:avLst/>
          </a:prstGeom>
        </p:spPr>
        <p:txBody>
          <a:bodyPr vert="horz" lIns="91440" tIns="45720" rIns="91440" bIns="45720" rtlCol="0" anchor="ctr">
            <a:noAutofit/>
          </a:bodyPr>
          <a:lstStyle/>
          <a:p>
            <a:pPr lvl="0" algn="ctr">
              <a:spcBef>
                <a:spcPct val="0"/>
              </a:spcBef>
              <a:defRPr/>
            </a:pPr>
            <a:endParaRPr lang="en-US" sz="2400" dirty="0">
              <a:solidFill>
                <a:schemeClr val="bg1"/>
              </a:solidFill>
              <a:latin typeface="Georgia" pitchFamily="18" charset="0"/>
            </a:endParaRPr>
          </a:p>
          <a:p>
            <a:pPr lvl="0" algn="ctr">
              <a:spcBef>
                <a:spcPct val="0"/>
              </a:spcBef>
              <a:defRPr/>
            </a:pPr>
            <a:endParaRPr lang="en-IN" sz="2400" dirty="0">
              <a:solidFill>
                <a:schemeClr val="bg1"/>
              </a:solidFill>
              <a:latin typeface="Georgia" pitchFamily="18" charset="0"/>
            </a:endParaRPr>
          </a:p>
          <a:p>
            <a:pPr lvl="0" algn="ctr">
              <a:spcBef>
                <a:spcPct val="0"/>
              </a:spcBef>
              <a:defRPr/>
            </a:pPr>
            <a:endParaRPr lang="en-IN" sz="2400" dirty="0">
              <a:solidFill>
                <a:schemeClr val="bg1"/>
              </a:solidFill>
              <a:latin typeface="Georgia" pitchFamily="18" charset="0"/>
            </a:endParaRPr>
          </a:p>
        </p:txBody>
      </p:sp>
      <p:sp>
        <p:nvSpPr>
          <p:cNvPr id="11" name="Title 1"/>
          <p:cNvSpPr txBox="1">
            <a:spLocks/>
          </p:cNvSpPr>
          <p:nvPr/>
        </p:nvSpPr>
        <p:spPr>
          <a:xfrm>
            <a:off x="274320" y="1142984"/>
            <a:ext cx="7376160"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8)PUI id  activity:</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p:blipFill>
        <p:spPr>
          <a:xfrm>
            <a:off x="8391149" y="859322"/>
            <a:ext cx="2631182" cy="52623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5E591743-1FC1-47A0-9D0B-17EEC4FA5737}"/>
              </a:ext>
            </a:extLst>
          </p:cNvPr>
          <p:cNvSpPr txBox="1"/>
          <p:nvPr/>
        </p:nvSpPr>
        <p:spPr>
          <a:xfrm>
            <a:off x="710214" y="1979720"/>
            <a:ext cx="7512888" cy="1200329"/>
          </a:xfrm>
          <a:prstGeom prst="rect">
            <a:avLst/>
          </a:prstGeom>
          <a:noFill/>
        </p:spPr>
        <p:txBody>
          <a:bodyPr wrap="square" rtlCol="0">
            <a:spAutoFit/>
          </a:bodyPr>
          <a:lstStyle/>
          <a:p>
            <a:pPr marL="342900" indent="-342900">
              <a:buFontTx/>
              <a:buChar char="-"/>
            </a:pPr>
            <a:r>
              <a:rPr lang="en-US" sz="2400" dirty="0">
                <a:solidFill>
                  <a:schemeClr val="bg1"/>
                </a:solidFill>
                <a:latin typeface="Gabriela"/>
              </a:rPr>
              <a:t>Through this activity any one can search for a person basic detail just by entering PUI id.</a:t>
            </a:r>
          </a:p>
          <a:p>
            <a:pPr marL="342900" indent="-342900">
              <a:buFontTx/>
              <a:buChar char="-"/>
            </a:pPr>
            <a:r>
              <a:rPr lang="en-US" sz="2400" dirty="0">
                <a:solidFill>
                  <a:schemeClr val="bg1"/>
                </a:solidFill>
                <a:latin typeface="Gabriela"/>
              </a:rPr>
              <a:t>PUI id is unique for every patient</a:t>
            </a:r>
            <a:endParaRPr lang="en-IN" sz="2400" dirty="0">
              <a:solidFill>
                <a:schemeClr val="bg1"/>
              </a:solidFill>
              <a:latin typeface="Gabriela"/>
            </a:endParaRPr>
          </a:p>
        </p:txBody>
      </p:sp>
    </p:spTree>
    <p:extLst>
      <p:ext uri="{BB962C8B-B14F-4D97-AF65-F5344CB8AC3E}">
        <p14:creationId xmlns:p14="http://schemas.microsoft.com/office/powerpoint/2010/main" val="2636451684"/>
      </p:ext>
    </p:extLst>
  </p:cSld>
  <p:clrMapOvr>
    <a:masterClrMapping/>
  </p:clrMapOvr>
  <p:transition>
    <p:pull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12197" y="13056"/>
            <a:ext cx="12192000" cy="923186"/>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8" name="Freeform 17"/>
          <p:cNvSpPr/>
          <p:nvPr/>
        </p:nvSpPr>
        <p:spPr>
          <a:xfrm rot="10800000">
            <a:off x="-12197" y="1163803"/>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0800000">
            <a:off x="10160" y="2152217"/>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8" name="Title 1"/>
          <p:cNvSpPr txBox="1">
            <a:spLocks/>
          </p:cNvSpPr>
          <p:nvPr/>
        </p:nvSpPr>
        <p:spPr>
          <a:xfrm>
            <a:off x="3034326" y="132692"/>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sng"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30" name="Title 1"/>
          <p:cNvSpPr txBox="1">
            <a:spLocks/>
          </p:cNvSpPr>
          <p:nvPr/>
        </p:nvSpPr>
        <p:spPr>
          <a:xfrm>
            <a:off x="428596" y="1071546"/>
            <a:ext cx="8572560" cy="5143536"/>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Char char="-"/>
              <a:tabLst/>
              <a:defRPr/>
            </a:pPr>
            <a:endParaRPr lang="en-US" sz="2400" dirty="0">
              <a:solidFill>
                <a:schemeClr val="bg1"/>
              </a:solidFill>
              <a:latin typeface="Gabriela" pitchFamily="2" charset="0"/>
              <a:ea typeface="+mj-ea"/>
              <a:cs typeface="+mj-cs"/>
            </a:endParaRPr>
          </a:p>
          <a:p>
            <a:pPr marL="0" marR="0" lvl="0" indent="0" defTabSz="914400" rtl="0" eaLnBrk="1" fontAlgn="auto" latinLnBrk="0" hangingPunct="1">
              <a:lnSpc>
                <a:spcPct val="100000"/>
              </a:lnSpc>
              <a:spcBef>
                <a:spcPct val="0"/>
              </a:spcBef>
              <a:spcAft>
                <a:spcPts val="0"/>
              </a:spcAft>
              <a:buClrTx/>
              <a:buSzTx/>
              <a:buFontTx/>
              <a:buChar char="-"/>
              <a:tabLst/>
              <a:defRPr/>
            </a:pPr>
            <a:endParaRPr lang="en-IN" sz="2400" dirty="0">
              <a:solidFill>
                <a:schemeClr val="bg1"/>
              </a:solidFill>
              <a:latin typeface="Gabriela" pitchFamily="2" charset="0"/>
              <a:ea typeface="+mj-ea"/>
              <a:cs typeface="+mj-cs"/>
            </a:endParaRPr>
          </a:p>
        </p:txBody>
      </p:sp>
      <p:sp>
        <p:nvSpPr>
          <p:cNvPr id="3" name="TextBox 2">
            <a:extLst>
              <a:ext uri="{FF2B5EF4-FFF2-40B4-BE49-F238E27FC236}">
                <a16:creationId xmlns:a16="http://schemas.microsoft.com/office/drawing/2014/main" id="{CB5F28C2-BD9C-49F1-AC21-9B9788FB3A8D}"/>
              </a:ext>
            </a:extLst>
          </p:cNvPr>
          <p:cNvSpPr txBox="1"/>
          <p:nvPr/>
        </p:nvSpPr>
        <p:spPr>
          <a:xfrm>
            <a:off x="2769709" y="2841158"/>
            <a:ext cx="8238478" cy="1169551"/>
          </a:xfrm>
          <a:prstGeom prst="rect">
            <a:avLst/>
          </a:prstGeom>
          <a:noFill/>
        </p:spPr>
        <p:txBody>
          <a:bodyPr wrap="square" rtlCol="0">
            <a:spAutoFit/>
          </a:bodyPr>
          <a:lstStyle/>
          <a:p>
            <a:r>
              <a:rPr lang="en-US" sz="3500" dirty="0">
                <a:solidFill>
                  <a:schemeClr val="bg1"/>
                </a:solidFill>
                <a:latin typeface="Gabriela"/>
              </a:rPr>
              <a:t>Unique’s Patients Identification</a:t>
            </a:r>
          </a:p>
          <a:p>
            <a:r>
              <a:rPr lang="en-US" sz="3500" dirty="0">
                <a:solidFill>
                  <a:schemeClr val="bg1"/>
                </a:solidFill>
                <a:latin typeface="Gabriela"/>
              </a:rPr>
              <a:t>Website Portal</a:t>
            </a:r>
            <a:endParaRPr lang="en-IN" sz="3500" dirty="0">
              <a:solidFill>
                <a:schemeClr val="bg1"/>
              </a:solidFill>
              <a:latin typeface="Gabriela"/>
            </a:endParaRPr>
          </a:p>
        </p:txBody>
      </p:sp>
      <p:pic>
        <p:nvPicPr>
          <p:cNvPr id="16" name="Picture 15">
            <a:extLst>
              <a:ext uri="{FF2B5EF4-FFF2-40B4-BE49-F238E27FC236}">
                <a16:creationId xmlns:a16="http://schemas.microsoft.com/office/drawing/2014/main" id="{17AF5515-2EBF-4D72-8F87-242443CA46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53802" y="1066033"/>
            <a:ext cx="2705335" cy="5223572"/>
          </a:xfrm>
          <a:prstGeom prst="roundRect">
            <a:avLst>
              <a:gd name="adj" fmla="val 8594"/>
            </a:avLst>
          </a:prstGeom>
          <a:solidFill>
            <a:srgbClr val="FFFFFF">
              <a:shade val="85000"/>
            </a:srgbClr>
          </a:solidFill>
          <a:ln>
            <a:noFill/>
          </a:ln>
          <a:effectLst>
            <a:glow rad="228600">
              <a:schemeClr val="accent1">
                <a:satMod val="175000"/>
                <a:alpha val="40000"/>
              </a:schemeClr>
            </a:glow>
            <a:outerShdw blurRad="107950" dist="12700" dir="5400000" algn="ctr">
              <a:srgbClr val="000000"/>
            </a:outerShdw>
          </a:effectLst>
          <a:scene3d>
            <a:camera prst="perspectiveHeroicExtremeLeftFacing"/>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954729373"/>
      </p:ext>
    </p:extLst>
  </p:cSld>
  <p:clrMapOvr>
    <a:masterClrMapping/>
  </p:clrMapOvr>
  <p:transition>
    <p:checke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4FFD5D-820C-4538-8044-7E4EABF2CD89}"/>
              </a:ext>
            </a:extLst>
          </p:cNvPr>
          <p:cNvSpPr>
            <a:spLocks noGrp="1"/>
          </p:cNvSpPr>
          <p:nvPr>
            <p:ph type="sldNum" sz="quarter" idx="12"/>
          </p:nvPr>
        </p:nvSpPr>
        <p:spPr/>
        <p:txBody>
          <a:bodyPr/>
          <a:lstStyle/>
          <a:p>
            <a:fld id="{5C0FB9FE-3431-4FCF-A82C-66C5D8D4E4B5}" type="slidenum">
              <a:rPr lang="en-US" smtClean="0"/>
              <a:pPr/>
              <a:t>17</a:t>
            </a:fld>
            <a:endParaRPr lang="en-US"/>
          </a:p>
        </p:txBody>
      </p:sp>
      <p:pic>
        <p:nvPicPr>
          <p:cNvPr id="4" name="Picture 3">
            <a:extLst>
              <a:ext uri="{FF2B5EF4-FFF2-40B4-BE49-F238E27FC236}">
                <a16:creationId xmlns:a16="http://schemas.microsoft.com/office/drawing/2014/main" id="{1F3FAE14-E734-4821-8F66-B700A709B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Tree>
    <p:extLst>
      <p:ext uri="{BB962C8B-B14F-4D97-AF65-F5344CB8AC3E}">
        <p14:creationId xmlns:p14="http://schemas.microsoft.com/office/powerpoint/2010/main" val="372607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60C8C-5713-487B-93E7-43FBBC409303}"/>
              </a:ext>
            </a:extLst>
          </p:cNvPr>
          <p:cNvSpPr>
            <a:spLocks noGrp="1"/>
          </p:cNvSpPr>
          <p:nvPr>
            <p:ph type="sldNum" sz="quarter" idx="12"/>
          </p:nvPr>
        </p:nvSpPr>
        <p:spPr/>
        <p:txBody>
          <a:bodyPr/>
          <a:lstStyle/>
          <a:p>
            <a:fld id="{5C0FB9FE-3431-4FCF-A82C-66C5D8D4E4B5}" type="slidenum">
              <a:rPr lang="en-US" smtClean="0"/>
              <a:pPr/>
              <a:t>18</a:t>
            </a:fld>
            <a:endParaRPr lang="en-US"/>
          </a:p>
        </p:txBody>
      </p:sp>
      <p:pic>
        <p:nvPicPr>
          <p:cNvPr id="4" name="Picture 3">
            <a:extLst>
              <a:ext uri="{FF2B5EF4-FFF2-40B4-BE49-F238E27FC236}">
                <a16:creationId xmlns:a16="http://schemas.microsoft.com/office/drawing/2014/main" id="{04D9196C-9EE8-413F-8BFA-89F345798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Tree>
    <p:extLst>
      <p:ext uri="{BB962C8B-B14F-4D97-AF65-F5344CB8AC3E}">
        <p14:creationId xmlns:p14="http://schemas.microsoft.com/office/powerpoint/2010/main" val="1269183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875880-828E-497C-8C97-C9608BA1EE6C}"/>
              </a:ext>
            </a:extLst>
          </p:cNvPr>
          <p:cNvSpPr>
            <a:spLocks noGrp="1"/>
          </p:cNvSpPr>
          <p:nvPr>
            <p:ph type="sldNum" sz="quarter" idx="12"/>
          </p:nvPr>
        </p:nvSpPr>
        <p:spPr/>
        <p:txBody>
          <a:bodyPr/>
          <a:lstStyle/>
          <a:p>
            <a:fld id="{5C0FB9FE-3431-4FCF-A82C-66C5D8D4E4B5}" type="slidenum">
              <a:rPr lang="en-US" smtClean="0"/>
              <a:pPr/>
              <a:t>19</a:t>
            </a:fld>
            <a:endParaRPr lang="en-US"/>
          </a:p>
        </p:txBody>
      </p:sp>
      <p:pic>
        <p:nvPicPr>
          <p:cNvPr id="4" name="Picture 3">
            <a:extLst>
              <a:ext uri="{FF2B5EF4-FFF2-40B4-BE49-F238E27FC236}">
                <a16:creationId xmlns:a16="http://schemas.microsoft.com/office/drawing/2014/main" id="{AF3BA78C-F210-4E10-BF0B-7CCFC9186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Tree>
    <p:extLst>
      <p:ext uri="{BB962C8B-B14F-4D97-AF65-F5344CB8AC3E}">
        <p14:creationId xmlns:p14="http://schemas.microsoft.com/office/powerpoint/2010/main" val="367177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9331"/>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37">
            <a:extLst>
              <a:ext uri="{FF2B5EF4-FFF2-40B4-BE49-F238E27FC236}">
                <a16:creationId xmlns:a16="http://schemas.microsoft.com/office/drawing/2014/main" id="{5839B140-206E-44BE-B4F0-8A1262307E6B}"/>
              </a:ext>
            </a:extLst>
          </p:cNvPr>
          <p:cNvSpPr txBox="1">
            <a:spLocks/>
          </p:cNvSpPr>
          <p:nvPr/>
        </p:nvSpPr>
        <p:spPr>
          <a:xfrm>
            <a:off x="2601866" y="0"/>
            <a:ext cx="5053790" cy="7478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u="sng" dirty="0">
                <a:solidFill>
                  <a:schemeClr val="bg1"/>
                </a:solidFill>
                <a:latin typeface="Gabriela" pitchFamily="2" charset="0"/>
              </a:rPr>
              <a:t>Outline</a:t>
            </a:r>
            <a:endParaRPr lang="en-US" sz="5400" b="1" u="sng" dirty="0">
              <a:solidFill>
                <a:schemeClr val="bg1"/>
              </a:solidFill>
              <a:latin typeface="Gabriela" pitchFamily="2" charset="0"/>
            </a:endParaRPr>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721360" y="643554"/>
            <a:ext cx="8358246" cy="607220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INTRODUCTION</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 Main Idea</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 Major application area</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000" dirty="0">
                <a:solidFill>
                  <a:schemeClr val="bg1"/>
                </a:solidFill>
                <a:latin typeface="Gabriela" pitchFamily="2" charset="0"/>
              </a:rPr>
              <a:t>BASIC COMPONENT USED IN THIS PROJECT</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WORKING PROCESS</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000" dirty="0">
                <a:solidFill>
                  <a:schemeClr val="bg1"/>
                </a:solidFill>
                <a:latin typeface="Gabriela" pitchFamily="2" charset="0"/>
              </a:rPr>
              <a:t>BASIC  ANDROID APP FUNCTIONALITY</a:t>
            </a: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 Splash activity screen</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 Sign</a:t>
            </a:r>
            <a:r>
              <a:rPr lang="en-IN" sz="2000" dirty="0">
                <a:solidFill>
                  <a:schemeClr val="bg1"/>
                </a:solidFill>
                <a:latin typeface="Gabriela" pitchFamily="2" charset="0"/>
              </a:rPr>
              <a:t> in</a:t>
            </a:r>
            <a:r>
              <a:rPr kumimoji="0" lang="en-IN" sz="2000" b="0" i="0" u="none" strike="noStrike" kern="1200" cap="none" spc="0" normalizeH="0" noProof="0" dirty="0">
                <a:ln>
                  <a:noFill/>
                </a:ln>
                <a:solidFill>
                  <a:schemeClr val="bg1"/>
                </a:solidFill>
                <a:effectLst/>
                <a:uLnTx/>
                <a:uFillTx/>
                <a:latin typeface="Gabriela" pitchFamily="2" charset="0"/>
              </a:rPr>
              <a:t> activity</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 </a:t>
            </a:r>
            <a:r>
              <a:rPr lang="en-IN" sz="2000" dirty="0">
                <a:solidFill>
                  <a:schemeClr val="bg1"/>
                </a:solidFill>
                <a:latin typeface="Gabriela" pitchFamily="2" charset="0"/>
              </a:rPr>
              <a:t>Sign Up</a:t>
            </a:r>
            <a:r>
              <a:rPr kumimoji="0" lang="en-IN" sz="2000" b="0" i="0" u="none" strike="noStrike" kern="1200" cap="none" spc="0" normalizeH="0" noProof="0" dirty="0">
                <a:ln>
                  <a:noFill/>
                </a:ln>
                <a:solidFill>
                  <a:schemeClr val="bg1"/>
                </a:solidFill>
                <a:effectLst/>
                <a:uLnTx/>
                <a:uFillTx/>
                <a:latin typeface="Gabriela" pitchFamily="2" charset="0"/>
              </a:rPr>
              <a:t> activity</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 </a:t>
            </a:r>
            <a:r>
              <a:rPr lang="en-IN" sz="2000" dirty="0">
                <a:solidFill>
                  <a:schemeClr val="bg1"/>
                </a:solidFill>
                <a:latin typeface="Gabriela" pitchFamily="2" charset="0"/>
              </a:rPr>
              <a:t>Dashboard</a:t>
            </a:r>
            <a:r>
              <a:rPr kumimoji="0" lang="en-IN" sz="2000" b="0" i="0" u="none" strike="noStrike" kern="1200" cap="none" spc="0" normalizeH="0" noProof="0" dirty="0">
                <a:ln>
                  <a:noFill/>
                </a:ln>
                <a:solidFill>
                  <a:schemeClr val="bg1"/>
                </a:solidFill>
                <a:effectLst/>
                <a:uLnTx/>
                <a:uFillTx/>
                <a:latin typeface="Gabriela" pitchFamily="2" charset="0"/>
              </a:rPr>
              <a:t> activity</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000" dirty="0">
                <a:solidFill>
                  <a:schemeClr val="bg1"/>
                </a:solidFill>
                <a:latin typeface="Gabriela" pitchFamily="2" charset="0"/>
              </a:rPr>
              <a:t>    </a:t>
            </a:r>
            <a:r>
              <a:rPr kumimoji="0" lang="en-IN" sz="2000" b="0" i="0" u="none" strike="noStrike" kern="1200" cap="none" spc="0" normalizeH="0" noProof="0" dirty="0">
                <a:ln>
                  <a:noFill/>
                </a:ln>
                <a:solidFill>
                  <a:schemeClr val="bg1"/>
                </a:solidFill>
                <a:effectLst/>
                <a:uLnTx/>
                <a:uFillTx/>
                <a:latin typeface="Gabriela" pitchFamily="2" charset="0"/>
              </a:rPr>
              <a:t>- </a:t>
            </a:r>
            <a:r>
              <a:rPr lang="en-IN" sz="2000" dirty="0">
                <a:solidFill>
                  <a:schemeClr val="bg1"/>
                </a:solidFill>
                <a:latin typeface="Gabriela" pitchFamily="2" charset="0"/>
              </a:rPr>
              <a:t>Upload Report</a:t>
            </a:r>
            <a:r>
              <a:rPr kumimoji="0" lang="en-IN" sz="2000" b="0" i="0" u="none" strike="noStrike" kern="1200" cap="none" spc="0" normalizeH="0" noProof="0" dirty="0">
                <a:ln>
                  <a:noFill/>
                </a:ln>
                <a:solidFill>
                  <a:schemeClr val="bg1"/>
                </a:solidFill>
                <a:effectLst/>
                <a:uLnTx/>
                <a:uFillTx/>
                <a:latin typeface="Gabriela" pitchFamily="2" charset="0"/>
              </a:rPr>
              <a:t> activity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 </a:t>
            </a:r>
            <a:r>
              <a:rPr lang="en-IN" sz="2000" dirty="0">
                <a:solidFill>
                  <a:schemeClr val="bg1"/>
                </a:solidFill>
                <a:latin typeface="Gabriela" pitchFamily="2" charset="0"/>
              </a:rPr>
              <a:t>BMI</a:t>
            </a:r>
            <a:r>
              <a:rPr kumimoji="0" lang="en-IN" sz="2000" b="0" i="0" u="none" strike="noStrike" kern="1200" cap="none" spc="0" normalizeH="0" noProof="0" dirty="0">
                <a:ln>
                  <a:noFill/>
                </a:ln>
                <a:solidFill>
                  <a:schemeClr val="bg1"/>
                </a:solidFill>
                <a:effectLst/>
                <a:uLnTx/>
                <a:uFillTx/>
                <a:latin typeface="Gabriela" pitchFamily="2" charset="0"/>
              </a:rPr>
              <a:t> activity</a:t>
            </a:r>
            <a:endParaRPr lang="en-IN" sz="2000" dirty="0">
              <a:solidFill>
                <a:schemeClr val="bg1"/>
              </a:solidFill>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 </a:t>
            </a:r>
            <a:r>
              <a:rPr lang="en-IN" sz="2000" dirty="0">
                <a:solidFill>
                  <a:schemeClr val="bg1"/>
                </a:solidFill>
                <a:latin typeface="Gabriela" pitchFamily="2" charset="0"/>
              </a:rPr>
              <a:t>Profile</a:t>
            </a:r>
            <a:r>
              <a:rPr kumimoji="0" lang="en-IN" sz="2000" b="0" i="0" u="none" strike="noStrike" kern="1200" cap="none" spc="0" normalizeH="0" noProof="0" dirty="0">
                <a:ln>
                  <a:noFill/>
                </a:ln>
                <a:solidFill>
                  <a:schemeClr val="bg1"/>
                </a:solidFill>
                <a:effectLst/>
                <a:uLnTx/>
                <a:uFillTx/>
                <a:latin typeface="Gabriela" pitchFamily="2" charset="0"/>
              </a:rPr>
              <a:t> activity</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000" dirty="0">
                <a:solidFill>
                  <a:schemeClr val="bg1"/>
                </a:solidFill>
                <a:latin typeface="Gabriela" pitchFamily="2" charset="0"/>
              </a:rPr>
              <a:t>    -PUI id activity</a:t>
            </a: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000" dirty="0">
                <a:solidFill>
                  <a:schemeClr val="bg1"/>
                </a:solidFill>
                <a:latin typeface="Gabriela" pitchFamily="2" charset="0"/>
              </a:rPr>
              <a:t>LIVE DEMO SESSION</a:t>
            </a: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CONCLUSION</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000" dirty="0">
                <a:solidFill>
                  <a:schemeClr val="bg1"/>
                </a:solidFill>
                <a:latin typeface="Gabriela" pitchFamily="2" charset="0"/>
              </a:rPr>
              <a:t>Website </a:t>
            </a:r>
            <a:r>
              <a:rPr lang="en-IN" sz="2000" dirty="0" err="1">
                <a:solidFill>
                  <a:schemeClr val="bg1"/>
                </a:solidFill>
                <a:latin typeface="Gabriela" pitchFamily="2" charset="0"/>
              </a:rPr>
              <a:t>poartal</a:t>
            </a: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000" b="0" i="0" u="none" strike="noStrike" kern="1200" cap="none" spc="0" normalizeH="0" noProof="0" dirty="0">
              <a:ln>
                <a:noFill/>
              </a:ln>
              <a:solidFill>
                <a:schemeClr val="bg1"/>
              </a:solidFill>
              <a:effectLst/>
              <a:uLnTx/>
              <a:uFillTx/>
              <a:latin typeface="Gabriela" pitchFamily="2"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IN" sz="2000" b="0" i="0" u="none" strike="noStrike" kern="1200" cap="none" spc="0" normalizeH="0" noProof="0" dirty="0">
                <a:ln>
                  <a:noFill/>
                </a:ln>
                <a:solidFill>
                  <a:schemeClr val="bg1"/>
                </a:solidFill>
                <a:effectLst/>
                <a:uLnTx/>
                <a:uFillTx/>
                <a:latin typeface="Gabriela" pitchFamily="2" charset="0"/>
              </a:rPr>
              <a:t>    </a:t>
            </a:r>
            <a:endParaRPr kumimoji="0" lang="en-US" sz="2000" b="0" i="0" u="none" strike="noStrike" kern="1200" cap="none" spc="0" normalizeH="0" noProof="0" dirty="0">
              <a:ln>
                <a:noFill/>
              </a:ln>
              <a:solidFill>
                <a:schemeClr val="bg1"/>
              </a:solidFill>
              <a:effectLst/>
              <a:uLnTx/>
              <a:uFillTx/>
              <a:latin typeface="Gabriela" pitchFamily="2"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p:blipFill>
        <p:spPr>
          <a:xfrm>
            <a:off x="8337242" y="1066033"/>
            <a:ext cx="2705335" cy="5223572"/>
          </a:xfrm>
          <a:prstGeom prst="roundRect">
            <a:avLst>
              <a:gd name="adj" fmla="val 8594"/>
            </a:avLst>
          </a:prstGeom>
          <a:solidFill>
            <a:srgbClr val="FFFFFF">
              <a:shade val="85000"/>
            </a:srgbClr>
          </a:solidFill>
          <a:ln>
            <a:noFill/>
          </a:ln>
          <a:effectLst>
            <a:glow rad="228600">
              <a:schemeClr val="accent1">
                <a:satMod val="175000"/>
                <a:alpha val="40000"/>
              </a:schemeClr>
            </a:glow>
            <a:outerShdw blurRad="107950" dist="12700" dir="5400000" algn="ctr">
              <a:srgbClr val="000000"/>
            </a:outerShdw>
          </a:effectLst>
          <a:scene3d>
            <a:camera prst="perspectiveHeroicExtremeLeftFacing"/>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721268251"/>
      </p:ext>
    </p:extLst>
  </p:cSld>
  <p:clrMapOvr>
    <a:masterClrMapping/>
  </p:clrMapOvr>
  <p:transition>
    <p:strips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7FE141-BA12-48C2-9788-70625CEF0D9A}"/>
              </a:ext>
            </a:extLst>
          </p:cNvPr>
          <p:cNvSpPr>
            <a:spLocks noGrp="1"/>
          </p:cNvSpPr>
          <p:nvPr>
            <p:ph type="sldNum" sz="quarter" idx="12"/>
          </p:nvPr>
        </p:nvSpPr>
        <p:spPr/>
        <p:txBody>
          <a:bodyPr/>
          <a:lstStyle/>
          <a:p>
            <a:fld id="{5C0FB9FE-3431-4FCF-A82C-66C5D8D4E4B5}" type="slidenum">
              <a:rPr lang="en-US" smtClean="0"/>
              <a:pPr/>
              <a:t>20</a:t>
            </a:fld>
            <a:endParaRPr lang="en-US"/>
          </a:p>
        </p:txBody>
      </p:sp>
      <p:pic>
        <p:nvPicPr>
          <p:cNvPr id="4" name="Picture 3">
            <a:extLst>
              <a:ext uri="{FF2B5EF4-FFF2-40B4-BE49-F238E27FC236}">
                <a16:creationId xmlns:a16="http://schemas.microsoft.com/office/drawing/2014/main" id="{20E47FA0-820C-47FE-815D-118440262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8"/>
            <a:ext cx="12192000" cy="6848083"/>
          </a:xfrm>
          <a:prstGeom prst="rect">
            <a:avLst/>
          </a:prstGeom>
        </p:spPr>
      </p:pic>
    </p:spTree>
    <p:extLst>
      <p:ext uri="{BB962C8B-B14F-4D97-AF65-F5344CB8AC3E}">
        <p14:creationId xmlns:p14="http://schemas.microsoft.com/office/powerpoint/2010/main" val="3875839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29E4D4-7E97-4B5E-8513-CD05CF4EBE74}"/>
              </a:ext>
            </a:extLst>
          </p:cNvPr>
          <p:cNvSpPr>
            <a:spLocks noGrp="1"/>
          </p:cNvSpPr>
          <p:nvPr>
            <p:ph type="sldNum" sz="quarter" idx="12"/>
          </p:nvPr>
        </p:nvSpPr>
        <p:spPr/>
        <p:txBody>
          <a:bodyPr/>
          <a:lstStyle/>
          <a:p>
            <a:fld id="{5C0FB9FE-3431-4FCF-A82C-66C5D8D4E4B5}" type="slidenum">
              <a:rPr lang="en-US" smtClean="0"/>
              <a:pPr/>
              <a:t>21</a:t>
            </a:fld>
            <a:endParaRPr lang="en-US"/>
          </a:p>
        </p:txBody>
      </p:sp>
      <p:pic>
        <p:nvPicPr>
          <p:cNvPr id="4" name="Picture 3">
            <a:extLst>
              <a:ext uri="{FF2B5EF4-FFF2-40B4-BE49-F238E27FC236}">
                <a16:creationId xmlns:a16="http://schemas.microsoft.com/office/drawing/2014/main" id="{1C23D6BA-1A6F-402C-919B-23EB049AE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8"/>
            <a:ext cx="12192000" cy="6850864"/>
          </a:xfrm>
          <a:prstGeom prst="rect">
            <a:avLst/>
          </a:prstGeom>
        </p:spPr>
      </p:pic>
    </p:spTree>
    <p:extLst>
      <p:ext uri="{BB962C8B-B14F-4D97-AF65-F5344CB8AC3E}">
        <p14:creationId xmlns:p14="http://schemas.microsoft.com/office/powerpoint/2010/main" val="4000739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7EBBA-9DF0-4C1A-885B-3B3E855DDA11}"/>
              </a:ext>
            </a:extLst>
          </p:cNvPr>
          <p:cNvSpPr>
            <a:spLocks noGrp="1"/>
          </p:cNvSpPr>
          <p:nvPr>
            <p:ph type="sldNum" sz="quarter" idx="12"/>
          </p:nvPr>
        </p:nvSpPr>
        <p:spPr/>
        <p:txBody>
          <a:bodyPr/>
          <a:lstStyle/>
          <a:p>
            <a:fld id="{5C0FB9FE-3431-4FCF-A82C-66C5D8D4E4B5}" type="slidenum">
              <a:rPr lang="en-US" smtClean="0"/>
              <a:pPr/>
              <a:t>22</a:t>
            </a:fld>
            <a:endParaRPr lang="en-US"/>
          </a:p>
        </p:txBody>
      </p:sp>
      <p:pic>
        <p:nvPicPr>
          <p:cNvPr id="4" name="Picture 3">
            <a:extLst>
              <a:ext uri="{FF2B5EF4-FFF2-40B4-BE49-F238E27FC236}">
                <a16:creationId xmlns:a16="http://schemas.microsoft.com/office/drawing/2014/main" id="{908A6EF7-73BE-4F2B-BFC2-C72EA9E1C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8"/>
            <a:ext cx="12192000" cy="6850864"/>
          </a:xfrm>
          <a:prstGeom prst="rect">
            <a:avLst/>
          </a:prstGeom>
        </p:spPr>
      </p:pic>
    </p:spTree>
    <p:extLst>
      <p:ext uri="{BB962C8B-B14F-4D97-AF65-F5344CB8AC3E}">
        <p14:creationId xmlns:p14="http://schemas.microsoft.com/office/powerpoint/2010/main" val="570533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21A184-BE92-4834-8E57-01B1330A04EF}"/>
              </a:ext>
            </a:extLst>
          </p:cNvPr>
          <p:cNvSpPr>
            <a:spLocks noGrp="1"/>
          </p:cNvSpPr>
          <p:nvPr>
            <p:ph type="sldNum" sz="quarter" idx="12"/>
          </p:nvPr>
        </p:nvSpPr>
        <p:spPr/>
        <p:txBody>
          <a:bodyPr/>
          <a:lstStyle/>
          <a:p>
            <a:fld id="{5C0FB9FE-3431-4FCF-A82C-66C5D8D4E4B5}" type="slidenum">
              <a:rPr lang="en-US" smtClean="0"/>
              <a:pPr/>
              <a:t>23</a:t>
            </a:fld>
            <a:endParaRPr lang="en-US"/>
          </a:p>
        </p:txBody>
      </p:sp>
      <p:pic>
        <p:nvPicPr>
          <p:cNvPr id="4" name="Picture 3">
            <a:extLst>
              <a:ext uri="{FF2B5EF4-FFF2-40B4-BE49-F238E27FC236}">
                <a16:creationId xmlns:a16="http://schemas.microsoft.com/office/drawing/2014/main" id="{4BBB3711-364B-4505-A781-CECB6B41A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8"/>
            <a:ext cx="12192000" cy="6850864"/>
          </a:xfrm>
          <a:prstGeom prst="rect">
            <a:avLst/>
          </a:prstGeom>
        </p:spPr>
      </p:pic>
    </p:spTree>
    <p:extLst>
      <p:ext uri="{BB962C8B-B14F-4D97-AF65-F5344CB8AC3E}">
        <p14:creationId xmlns:p14="http://schemas.microsoft.com/office/powerpoint/2010/main" val="3169405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3EAB4B-EF93-43C8-A794-E934B9F4D232}"/>
              </a:ext>
            </a:extLst>
          </p:cNvPr>
          <p:cNvSpPr>
            <a:spLocks noGrp="1"/>
          </p:cNvSpPr>
          <p:nvPr>
            <p:ph type="sldNum" sz="quarter" idx="12"/>
          </p:nvPr>
        </p:nvSpPr>
        <p:spPr/>
        <p:txBody>
          <a:bodyPr/>
          <a:lstStyle/>
          <a:p>
            <a:fld id="{5C0FB9FE-3431-4FCF-A82C-66C5D8D4E4B5}" type="slidenum">
              <a:rPr lang="en-US" smtClean="0"/>
              <a:pPr/>
              <a:t>24</a:t>
            </a:fld>
            <a:endParaRPr lang="en-US"/>
          </a:p>
        </p:txBody>
      </p:sp>
      <p:pic>
        <p:nvPicPr>
          <p:cNvPr id="6" name="Picture 5">
            <a:extLst>
              <a:ext uri="{FF2B5EF4-FFF2-40B4-BE49-F238E27FC236}">
                <a16:creationId xmlns:a16="http://schemas.microsoft.com/office/drawing/2014/main" id="{8CB5172A-002D-429E-A0FE-3C4B2423C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 y="0"/>
            <a:ext cx="12071350" cy="6858000"/>
          </a:xfrm>
          <a:prstGeom prst="rect">
            <a:avLst/>
          </a:prstGeom>
        </p:spPr>
      </p:pic>
    </p:spTree>
    <p:extLst>
      <p:ext uri="{BB962C8B-B14F-4D97-AF65-F5344CB8AC3E}">
        <p14:creationId xmlns:p14="http://schemas.microsoft.com/office/powerpoint/2010/main" val="1574059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12197" y="13056"/>
            <a:ext cx="12192000" cy="923186"/>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7"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8" name="Freeform 17"/>
          <p:cNvSpPr/>
          <p:nvPr/>
        </p:nvSpPr>
        <p:spPr>
          <a:xfrm rot="10800000">
            <a:off x="-12197" y="1163803"/>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0800000">
            <a:off x="0" y="2168108"/>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8" name="Title 1"/>
          <p:cNvSpPr txBox="1">
            <a:spLocks/>
          </p:cNvSpPr>
          <p:nvPr/>
        </p:nvSpPr>
        <p:spPr>
          <a:xfrm>
            <a:off x="3034326" y="132692"/>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000" b="0" i="0" u="sng" strike="noStrike" kern="1200" cap="none" spc="0" normalizeH="0" baseline="0" noProof="0" dirty="0">
                <a:ln>
                  <a:noFill/>
                </a:ln>
                <a:solidFill>
                  <a:schemeClr val="bg1"/>
                </a:solidFill>
                <a:effectLst/>
                <a:uLnTx/>
                <a:uFillTx/>
                <a:latin typeface="Gabriela" pitchFamily="2" charset="0"/>
                <a:ea typeface="+mj-ea"/>
                <a:cs typeface="+mj-cs"/>
              </a:rPr>
              <a:t>Conclusion</a:t>
            </a:r>
            <a:endParaRPr kumimoji="0" lang="en-US" sz="4000" b="0" i="0" u="sng"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30" name="Title 1"/>
          <p:cNvSpPr txBox="1">
            <a:spLocks/>
          </p:cNvSpPr>
          <p:nvPr/>
        </p:nvSpPr>
        <p:spPr>
          <a:xfrm>
            <a:off x="428596" y="1071546"/>
            <a:ext cx="8572560" cy="5143536"/>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Char char="-"/>
              <a:tabLst/>
              <a:defRPr/>
            </a:pPr>
            <a:r>
              <a:rPr lang="en-IN" sz="2400" dirty="0">
                <a:solidFill>
                  <a:schemeClr val="bg1"/>
                </a:solidFill>
                <a:latin typeface="Gabriela" pitchFamily="2" charset="0"/>
                <a:ea typeface="+mj-ea"/>
                <a:cs typeface="+mj-cs"/>
              </a:rPr>
              <a:t> </a:t>
            </a: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rcRect/>
          <a:stretch/>
        </p:blipFill>
        <p:spPr>
          <a:xfrm>
            <a:off x="8753802" y="1066033"/>
            <a:ext cx="2705335" cy="5223572"/>
          </a:xfrm>
          <a:prstGeom prst="roundRect">
            <a:avLst>
              <a:gd name="adj" fmla="val 8594"/>
            </a:avLst>
          </a:prstGeom>
          <a:solidFill>
            <a:srgbClr val="FFFFFF">
              <a:shade val="85000"/>
            </a:srgbClr>
          </a:solidFill>
          <a:ln>
            <a:noFill/>
          </a:ln>
          <a:effectLst>
            <a:glow rad="228600">
              <a:schemeClr val="accent1">
                <a:satMod val="175000"/>
                <a:alpha val="40000"/>
              </a:schemeClr>
            </a:glow>
            <a:outerShdw blurRad="107950" dist="12700" dir="5400000" algn="ctr">
              <a:srgbClr val="000000"/>
            </a:outerShdw>
          </a:effectLst>
          <a:scene3d>
            <a:camera prst="perspectiveHeroicExtremeLeftFacing"/>
            <a:lightRig rig="soft" dir="t">
              <a:rot lat="0" lon="0" rev="0"/>
            </a:lightRig>
          </a:scene3d>
          <a:sp3d contourW="44450" prstMaterial="matte">
            <a:bevelT w="63500" h="63500" prst="artDeco"/>
            <a:contourClr>
              <a:srgbClr val="FFFFFF"/>
            </a:contourClr>
          </a:sp3d>
        </p:spPr>
      </p:pic>
      <p:sp>
        <p:nvSpPr>
          <p:cNvPr id="2" name="TextBox 1">
            <a:extLst>
              <a:ext uri="{FF2B5EF4-FFF2-40B4-BE49-F238E27FC236}">
                <a16:creationId xmlns:a16="http://schemas.microsoft.com/office/drawing/2014/main" id="{D53B173B-BBC0-4CB1-8621-D0A3A6A29A89}"/>
              </a:ext>
            </a:extLst>
          </p:cNvPr>
          <p:cNvSpPr txBox="1"/>
          <p:nvPr/>
        </p:nvSpPr>
        <p:spPr>
          <a:xfrm>
            <a:off x="428596" y="1163802"/>
            <a:ext cx="8324703" cy="4524315"/>
          </a:xfrm>
          <a:prstGeom prst="rect">
            <a:avLst/>
          </a:prstGeom>
          <a:noFill/>
        </p:spPr>
        <p:txBody>
          <a:bodyPr wrap="square" rtlCol="0">
            <a:spAutoFit/>
          </a:bodyPr>
          <a:lstStyle/>
          <a:p>
            <a:r>
              <a:rPr lang="en-US" sz="2400" dirty="0">
                <a:solidFill>
                  <a:schemeClr val="bg1"/>
                </a:solidFill>
                <a:latin typeface="Gabriela"/>
              </a:rPr>
              <a:t>Patient’s Unique Identification app will help patients in many different ways:-</a:t>
            </a:r>
          </a:p>
          <a:p>
            <a:pPr marL="342900" indent="-342900">
              <a:buFont typeface="Arial" panose="020B0604020202020204" pitchFamily="34" charset="0"/>
              <a:buChar char="•"/>
            </a:pPr>
            <a:r>
              <a:rPr lang="en-US" sz="2400" dirty="0">
                <a:solidFill>
                  <a:schemeClr val="bg1"/>
                </a:solidFill>
                <a:latin typeface="Gabriela"/>
              </a:rPr>
              <a:t>It will keep all the old records of a patients.</a:t>
            </a:r>
          </a:p>
          <a:p>
            <a:pPr marL="342900" indent="-342900">
              <a:buFont typeface="Arial" panose="020B0604020202020204" pitchFamily="34" charset="0"/>
              <a:buChar char="•"/>
            </a:pPr>
            <a:r>
              <a:rPr lang="en-US" sz="2400" dirty="0">
                <a:solidFill>
                  <a:schemeClr val="bg1"/>
                </a:solidFill>
                <a:latin typeface="Gabriela"/>
              </a:rPr>
              <a:t>In case of emergency one can easily get all the basic information about the patient.</a:t>
            </a:r>
          </a:p>
          <a:p>
            <a:pPr marL="342900" indent="-342900">
              <a:buFont typeface="Arial" panose="020B0604020202020204" pitchFamily="34" charset="0"/>
              <a:buChar char="•"/>
            </a:pPr>
            <a:r>
              <a:rPr lang="en-US" sz="2400" dirty="0">
                <a:solidFill>
                  <a:schemeClr val="bg1"/>
                </a:solidFill>
                <a:latin typeface="Gabriela"/>
              </a:rPr>
              <a:t>Patient can easily calculate their body mass index.</a:t>
            </a:r>
          </a:p>
          <a:p>
            <a:pPr marL="342900" indent="-342900">
              <a:buFont typeface="Arial" panose="020B0604020202020204" pitchFamily="34" charset="0"/>
              <a:buChar char="•"/>
            </a:pPr>
            <a:r>
              <a:rPr lang="en-US" sz="2400" dirty="0">
                <a:solidFill>
                  <a:schemeClr val="bg1"/>
                </a:solidFill>
                <a:latin typeface="Gabriela"/>
              </a:rPr>
              <a:t>It will help the patients to get free from thick collection of their old reports.</a:t>
            </a:r>
          </a:p>
          <a:p>
            <a:pPr marL="342900" indent="-342900">
              <a:buFont typeface="Arial" panose="020B0604020202020204" pitchFamily="34" charset="0"/>
              <a:buChar char="•"/>
            </a:pPr>
            <a:endParaRPr lang="en-US" sz="2400" dirty="0">
              <a:solidFill>
                <a:schemeClr val="bg1"/>
              </a:solidFill>
              <a:latin typeface="Gabriela"/>
            </a:endParaRPr>
          </a:p>
          <a:p>
            <a:pPr marL="342900" indent="-342900">
              <a:buFont typeface="Arial" panose="020B0604020202020204" pitchFamily="34" charset="0"/>
              <a:buChar char="•"/>
            </a:pPr>
            <a:endParaRPr lang="en-US" sz="2400" dirty="0">
              <a:solidFill>
                <a:schemeClr val="bg1"/>
              </a:solidFill>
              <a:latin typeface="Gabriela"/>
            </a:endParaRPr>
          </a:p>
          <a:p>
            <a:pPr marL="342900" indent="-342900">
              <a:buFont typeface="Arial" panose="020B0604020202020204" pitchFamily="34" charset="0"/>
              <a:buChar char="•"/>
            </a:pPr>
            <a:endParaRPr lang="en-US" sz="2400" dirty="0">
              <a:solidFill>
                <a:schemeClr val="bg1"/>
              </a:solidFill>
              <a:latin typeface="Gabriela"/>
            </a:endParaRPr>
          </a:p>
          <a:p>
            <a:pPr marL="342900" indent="-342900">
              <a:buFontTx/>
              <a:buChar char="-"/>
            </a:pPr>
            <a:endParaRPr lang="en-IN" sz="2400" dirty="0">
              <a:solidFill>
                <a:schemeClr val="bg1"/>
              </a:solidFill>
              <a:latin typeface="Gabriela"/>
            </a:endParaRPr>
          </a:p>
        </p:txBody>
      </p:sp>
    </p:spTree>
    <p:extLst>
      <p:ext uri="{BB962C8B-B14F-4D97-AF65-F5344CB8AC3E}">
        <p14:creationId xmlns:p14="http://schemas.microsoft.com/office/powerpoint/2010/main" val="1798940763"/>
      </p:ext>
    </p:extLst>
  </p:cSld>
  <p:clrMapOvr>
    <a:masterClrMapping/>
  </p:clrMapOvr>
  <p:transition>
    <p:checke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a:off x="0" y="1"/>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0" y="0"/>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2" name="Group 6"/>
          <p:cNvGrpSpPr/>
          <p:nvPr/>
        </p:nvGrpSpPr>
        <p:grpSpPr>
          <a:xfrm flipV="1">
            <a:off x="9579430" y="-9331"/>
            <a:ext cx="2624767" cy="2751770"/>
            <a:chOff x="9579430" y="4279454"/>
            <a:chExt cx="2624767" cy="2751770"/>
          </a:xfrm>
        </p:grpSpPr>
        <p:sp>
          <p:nvSpPr>
            <p:cNvPr id="8" name="Freeform 7"/>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Freeform 8"/>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0" name="Freeform 9"/>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Freeform 10"/>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sp>
        <p:nvSpPr>
          <p:cNvPr id="18" name="Freeform 17"/>
          <p:cNvSpPr/>
          <p:nvPr/>
        </p:nvSpPr>
        <p:spPr>
          <a:xfrm rot="10800000">
            <a:off x="-12197" y="1163803"/>
            <a:ext cx="12192000" cy="5694197"/>
          </a:xfrm>
          <a:custGeom>
            <a:avLst/>
            <a:gdLst>
              <a:gd name="connsiteX0" fmla="*/ 0 w 12192000"/>
              <a:gd name="connsiteY0" fmla="*/ 0 h 5694197"/>
              <a:gd name="connsiteX1" fmla="*/ 12192000 w 12192000"/>
              <a:gd name="connsiteY1" fmla="*/ 0 h 5694197"/>
              <a:gd name="connsiteX2" fmla="*/ 12192000 w 12192000"/>
              <a:gd name="connsiteY2" fmla="*/ 3610195 h 5694197"/>
              <a:gd name="connsiteX3" fmla="*/ 12095531 w 12192000"/>
              <a:gd name="connsiteY3" fmla="*/ 3560068 h 5694197"/>
              <a:gd name="connsiteX4" fmla="*/ 9013373 w 12192000"/>
              <a:gd name="connsiteY4" fmla="*/ 4194630 h 5694197"/>
              <a:gd name="connsiteX5" fmla="*/ 6415316 w 12192000"/>
              <a:gd name="connsiteY5" fmla="*/ 5689600 h 5694197"/>
              <a:gd name="connsiteX6" fmla="*/ 4194631 w 12192000"/>
              <a:gd name="connsiteY6" fmla="*/ 3657600 h 5694197"/>
              <a:gd name="connsiteX7" fmla="*/ 2322287 w 12192000"/>
              <a:gd name="connsiteY7" fmla="*/ 4789714 h 5694197"/>
              <a:gd name="connsiteX8" fmla="*/ 66050 w 12192000"/>
              <a:gd name="connsiteY8" fmla="*/ 3615473 h 5694197"/>
              <a:gd name="connsiteX9" fmla="*/ 0 w 12192000"/>
              <a:gd name="connsiteY9" fmla="*/ 3529950 h 5694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694197">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100000">
                <a:srgbClr val="D30392">
                  <a:alpha val="86000"/>
                </a:srgbClr>
              </a:gs>
              <a:gs pos="26000">
                <a:srgbClr val="0C0466">
                  <a:alpha val="8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0800000">
            <a:off x="0" y="2168108"/>
            <a:ext cx="12192000" cy="4689892"/>
          </a:xfrm>
          <a:custGeom>
            <a:avLst/>
            <a:gdLst>
              <a:gd name="connsiteX0" fmla="*/ 0 w 12192000"/>
              <a:gd name="connsiteY0" fmla="*/ 0 h 4689892"/>
              <a:gd name="connsiteX1" fmla="*/ 12192000 w 12192000"/>
              <a:gd name="connsiteY1" fmla="*/ 0 h 4689892"/>
              <a:gd name="connsiteX2" fmla="*/ 12192000 w 12192000"/>
              <a:gd name="connsiteY2" fmla="*/ 4086180 h 4689892"/>
              <a:gd name="connsiteX3" fmla="*/ 12108330 w 12192000"/>
              <a:gd name="connsiteY3" fmla="*/ 4185713 h 4689892"/>
              <a:gd name="connsiteX4" fmla="*/ 11292114 w 12192000"/>
              <a:gd name="connsiteY4" fmla="*/ 4688114 h 4689892"/>
              <a:gd name="connsiteX5" fmla="*/ 8505371 w 12192000"/>
              <a:gd name="connsiteY5" fmla="*/ 2844800 h 4689892"/>
              <a:gd name="connsiteX6" fmla="*/ 6052460 w 12192000"/>
              <a:gd name="connsiteY6" fmla="*/ 4557486 h 4689892"/>
              <a:gd name="connsiteX7" fmla="*/ 3643086 w 12192000"/>
              <a:gd name="connsiteY7" fmla="*/ 2569029 h 4689892"/>
              <a:gd name="connsiteX8" fmla="*/ 1088571 w 12192000"/>
              <a:gd name="connsiteY8" fmla="*/ 3831771 h 4689892"/>
              <a:gd name="connsiteX9" fmla="*/ 62352 w 12192000"/>
              <a:gd name="connsiteY9" fmla="*/ 3135797 h 4689892"/>
              <a:gd name="connsiteX10" fmla="*/ 0 w 12192000"/>
              <a:gd name="connsiteY10" fmla="*/ 3063726 h 46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89892">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6000"/>
                </a:srgbClr>
              </a:gs>
              <a:gs pos="81000">
                <a:srgbClr val="0C0466">
                  <a:alpha val="84000"/>
                </a:srgbClr>
              </a:gs>
            </a:gsLst>
            <a:lin ang="1800000" scaled="0"/>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rcRect/>
          <a:stretch/>
        </p:blipFill>
        <p:spPr>
          <a:xfrm>
            <a:off x="8753802" y="1066033"/>
            <a:ext cx="2705335" cy="5223572"/>
          </a:xfrm>
          <a:prstGeom prst="roundRect">
            <a:avLst>
              <a:gd name="adj" fmla="val 8594"/>
            </a:avLst>
          </a:prstGeom>
          <a:solidFill>
            <a:srgbClr val="FFFFFF">
              <a:shade val="85000"/>
            </a:srgbClr>
          </a:solidFill>
          <a:ln>
            <a:noFill/>
          </a:ln>
          <a:effectLst>
            <a:glow rad="228600">
              <a:schemeClr val="accent1">
                <a:satMod val="175000"/>
                <a:alpha val="40000"/>
              </a:schemeClr>
            </a:glow>
            <a:outerShdw blurRad="107950" dist="12700" dir="5400000" algn="ctr">
              <a:srgbClr val="000000"/>
            </a:outerShdw>
          </a:effectLst>
          <a:scene3d>
            <a:camera prst="perspectiveHeroicExtremeLeftFacing"/>
            <a:lightRig rig="soft" dir="t">
              <a:rot lat="0" lon="0" rev="0"/>
            </a:lightRig>
          </a:scene3d>
          <a:sp3d contourW="44450" prstMaterial="matte">
            <a:bevelT w="63500" h="63500" prst="artDeco"/>
            <a:contourClr>
              <a:srgbClr val="FFFFFF"/>
            </a:contourClr>
          </a:sp3d>
        </p:spPr>
      </p:pic>
      <p:sp>
        <p:nvSpPr>
          <p:cNvPr id="16" name="Title 1"/>
          <p:cNvSpPr txBox="1">
            <a:spLocks/>
          </p:cNvSpPr>
          <p:nvPr/>
        </p:nvSpPr>
        <p:spPr>
          <a:xfrm>
            <a:off x="1703366" y="2827000"/>
            <a:ext cx="6143668" cy="92869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8800" b="0" i="0" u="none" strike="noStrike" kern="1200" cap="none" spc="0" normalizeH="0" baseline="0" noProof="0" dirty="0">
                <a:ln>
                  <a:noFill/>
                </a:ln>
                <a:solidFill>
                  <a:schemeClr val="bg1"/>
                </a:solidFill>
                <a:effectLst/>
                <a:uLnTx/>
                <a:uFillTx/>
                <a:latin typeface="Gabriela" pitchFamily="2" charset="0"/>
                <a:ea typeface="+mj-ea"/>
                <a:cs typeface="+mj-cs"/>
              </a:rPr>
              <a:t>Thank You</a:t>
            </a:r>
            <a:endParaRPr kumimoji="0" lang="en-US" sz="88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spTree>
    <p:extLst>
      <p:ext uri="{BB962C8B-B14F-4D97-AF65-F5344CB8AC3E}">
        <p14:creationId xmlns:p14="http://schemas.microsoft.com/office/powerpoint/2010/main" val="1798940763"/>
      </p:ext>
    </p:extLst>
  </p:cSld>
  <p:clrMapOvr>
    <a:masterClrMapping/>
  </p:clrMapOvr>
  <p:transition>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37">
            <a:extLst>
              <a:ext uri="{FF2B5EF4-FFF2-40B4-BE49-F238E27FC236}">
                <a16:creationId xmlns:a16="http://schemas.microsoft.com/office/drawing/2014/main" id="{5839B140-206E-44BE-B4F0-8A1262307E6B}"/>
              </a:ext>
            </a:extLst>
          </p:cNvPr>
          <p:cNvSpPr txBox="1">
            <a:spLocks/>
          </p:cNvSpPr>
          <p:nvPr/>
        </p:nvSpPr>
        <p:spPr>
          <a:xfrm>
            <a:off x="701946" y="174934"/>
            <a:ext cx="5053790" cy="747897"/>
          </a:xfrm>
          <a:prstGeom prst="rect">
            <a:avLst/>
          </a:prstGeom>
        </p:spPr>
        <p:txBody>
          <a:bodyPr wrap="square" lIns="0" tIns="0" rIns="0" bIns="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u="sng" dirty="0">
                <a:solidFill>
                  <a:schemeClr val="bg1"/>
                </a:solidFill>
                <a:latin typeface="Gabriela" pitchFamily="2" charset="0"/>
              </a:rPr>
              <a:t>Introduction</a:t>
            </a:r>
            <a:endParaRPr lang="en-US" sz="5400" b="1" u="sng" dirty="0">
              <a:solidFill>
                <a:schemeClr val="bg1"/>
              </a:solidFill>
              <a:latin typeface="Gabriela" pitchFamily="2" charset="0"/>
            </a:endParaRPr>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660400" y="1121074"/>
            <a:ext cx="8358246" cy="55532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2800" dirty="0">
                <a:solidFill>
                  <a:schemeClr val="bg1"/>
                </a:solidFill>
                <a:latin typeface="Gabriela" pitchFamily="2" charset="0"/>
              </a:rPr>
              <a:t>Main Idea Behind the Project:</a:t>
            </a:r>
            <a:endParaRPr kumimoji="0" lang="en-US" sz="2800" b="0" i="0" u="none" strike="noStrike" kern="1200" cap="none" spc="0" normalizeH="0" noProof="0" dirty="0">
              <a:ln>
                <a:noFill/>
              </a:ln>
              <a:solidFill>
                <a:schemeClr val="bg1"/>
              </a:solidFill>
              <a:effectLst/>
              <a:uLnTx/>
              <a:uFillTx/>
              <a:latin typeface="Gabriela" pitchFamily="2" charset="0"/>
            </a:endParaRPr>
          </a:p>
        </p:txBody>
      </p:sp>
      <p:sp>
        <p:nvSpPr>
          <p:cNvPr id="11" name="Content Placeholder 4"/>
          <p:cNvSpPr txBox="1">
            <a:spLocks/>
          </p:cNvSpPr>
          <p:nvPr/>
        </p:nvSpPr>
        <p:spPr>
          <a:xfrm>
            <a:off x="121920" y="2340274"/>
            <a:ext cx="8358246" cy="3257886"/>
          </a:xfrm>
          <a:prstGeom prst="rect">
            <a:avLst/>
          </a:prstGeom>
        </p:spPr>
        <p:txBody>
          <a:bodyPr vert="horz" lIns="91440" tIns="45720" rIns="91440" bIns="45720" rtlCol="0">
            <a:noAutofit/>
          </a:bodyPr>
          <a:lstStyle/>
          <a:p>
            <a:pPr>
              <a:spcBef>
                <a:spcPct val="0"/>
              </a:spcBef>
              <a:defRPr/>
            </a:pPr>
            <a:r>
              <a:rPr lang="en-IN" sz="1800" dirty="0">
                <a:solidFill>
                  <a:srgbClr val="000000"/>
                </a:solidFill>
                <a:effectLst/>
                <a:latin typeface="Times New Roman" panose="02020603050405020304" pitchFamily="18" charset="0"/>
                <a:ea typeface="Times New Roman" panose="02020603050405020304" pitchFamily="18" charset="0"/>
              </a:rPr>
              <a:t>	 </a:t>
            </a:r>
            <a:br>
              <a:rPr lang="en-IN" sz="1800" dirty="0">
                <a:solidFill>
                  <a:srgbClr val="000000"/>
                </a:solidFill>
                <a:effectLst/>
                <a:latin typeface="Times New Roman" panose="02020603050405020304" pitchFamily="18" charset="0"/>
                <a:ea typeface="Times New Roman" panose="02020603050405020304" pitchFamily="18" charset="0"/>
              </a:rPr>
            </a:br>
            <a:endParaRPr lang="en-IN" sz="1800" dirty="0">
              <a:solidFill>
                <a:srgbClr val="000000"/>
              </a:solidFill>
              <a:effectLst/>
              <a:latin typeface="Times New Roman" panose="02020603050405020304" pitchFamily="18" charset="0"/>
              <a:ea typeface="Times New Roman" panose="02020603050405020304" pitchFamily="18" charset="0"/>
            </a:endParaRPr>
          </a:p>
          <a:p>
            <a:pPr algn="ctr">
              <a:spcBef>
                <a:spcPct val="0"/>
              </a:spcBef>
              <a:defRPr/>
            </a:pPr>
            <a:endParaRPr lang="en-IN" sz="2800" dirty="0">
              <a:solidFill>
                <a:schemeClr val="bg1"/>
              </a:solidFill>
              <a:effectLst/>
              <a:latin typeface="Gabriela"/>
              <a:ea typeface="Times New Roman" panose="02020603050405020304" pitchFamily="18" charset="0"/>
            </a:endParaRPr>
          </a:p>
          <a:p>
            <a:pPr lvl="0" algn="ctr">
              <a:spcBef>
                <a:spcPct val="0"/>
              </a:spcBef>
              <a:defRPr/>
            </a:pPr>
            <a:endParaRPr lang="en-IN" sz="2800" dirty="0">
              <a:solidFill>
                <a:schemeClr val="bg1"/>
              </a:solidFill>
              <a:latin typeface="Georgia"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p:blipFill>
        <p:spPr>
          <a:xfrm>
            <a:off x="9079876" y="1025393"/>
            <a:ext cx="2705335" cy="5223572"/>
          </a:xfrm>
          <a:prstGeom prst="roundRect">
            <a:avLst>
              <a:gd name="adj" fmla="val 8594"/>
            </a:avLst>
          </a:prstGeom>
          <a:solidFill>
            <a:srgbClr val="FFFFFF">
              <a:shade val="85000"/>
            </a:srgbClr>
          </a:solidFill>
          <a:ln>
            <a:noFill/>
          </a:ln>
          <a:effectLst>
            <a:glow rad="228600">
              <a:schemeClr val="accent1">
                <a:satMod val="175000"/>
                <a:alpha val="40000"/>
              </a:schemeClr>
            </a:glow>
            <a:outerShdw blurRad="107950" dist="12700" dir="5400000" algn="ctr">
              <a:srgbClr val="000000"/>
            </a:outerShdw>
          </a:effectLst>
          <a:scene3d>
            <a:camera prst="orthographicFront"/>
            <a:lightRig rig="soft" dir="t">
              <a:rot lat="0" lon="0" rev="0"/>
            </a:lightRig>
          </a:scene3d>
          <a:sp3d contourW="44450" prstMaterial="matte">
            <a:bevelT w="63500" h="63500" prst="artDeco"/>
            <a:contourClr>
              <a:srgbClr val="FFFFFF"/>
            </a:contourClr>
          </a:sp3d>
        </p:spPr>
      </p:pic>
      <p:sp>
        <p:nvSpPr>
          <p:cNvPr id="6" name="TextBox 5">
            <a:extLst>
              <a:ext uri="{FF2B5EF4-FFF2-40B4-BE49-F238E27FC236}">
                <a16:creationId xmlns:a16="http://schemas.microsoft.com/office/drawing/2014/main" id="{947500C4-CA76-4003-B9A6-22EDD846180F}"/>
              </a:ext>
            </a:extLst>
          </p:cNvPr>
          <p:cNvSpPr txBox="1"/>
          <p:nvPr/>
        </p:nvSpPr>
        <p:spPr>
          <a:xfrm>
            <a:off x="168687" y="1855433"/>
            <a:ext cx="8602462" cy="4693593"/>
          </a:xfrm>
          <a:prstGeom prst="rect">
            <a:avLst/>
          </a:prstGeom>
          <a:noFill/>
        </p:spPr>
        <p:txBody>
          <a:bodyPr wrap="square" rtlCol="0">
            <a:spAutoFit/>
          </a:bodyPr>
          <a:lstStyle/>
          <a:p>
            <a:r>
              <a:rPr lang="en-IN" sz="2300" dirty="0">
                <a:solidFill>
                  <a:schemeClr val="bg1"/>
                </a:solidFill>
                <a:latin typeface="Gabriela"/>
              </a:rPr>
              <a:t>In our society at present, patients used to keep hard copies of reports and prescriptions which are very difficult to maintain. There is no central system in our country that can access anyone's medical history in an accident or emergency. Provides accessibility. We depend entirely on the patient or his family during treatment resulting in problematic delays.</a:t>
            </a:r>
          </a:p>
          <a:p>
            <a:r>
              <a:rPr lang="en-IN" sz="2300" dirty="0">
                <a:solidFill>
                  <a:schemeClr val="bg1"/>
                </a:solidFill>
                <a:latin typeface="Gabriela"/>
              </a:rPr>
              <a:t>Our system will provide each patient with a unique identifier that can be used to view his or her past medical history. The system will monitor all records with appropriate update and modification facilities as per requirement. The patient will be able to enter their own database using the same username and password set during the signup process, also every patient can access, update and modify their own records through our system</a:t>
            </a:r>
          </a:p>
        </p:txBody>
      </p:sp>
    </p:spTree>
    <p:extLst>
      <p:ext uri="{BB962C8B-B14F-4D97-AF65-F5344CB8AC3E}">
        <p14:creationId xmlns:p14="http://schemas.microsoft.com/office/powerpoint/2010/main" val="2721268251"/>
      </p:ext>
    </p:extLst>
  </p:cSld>
  <p:clrMapOvr>
    <a:masterClrMapping/>
  </p:clrMapOvr>
  <p:transition>
    <p:whee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IN" sz="3200" dirty="0">
                <a:solidFill>
                  <a:schemeClr val="bg1"/>
                </a:solidFill>
                <a:latin typeface="Gabriela" pitchFamily="2" charset="0"/>
              </a:rPr>
              <a:t>Major Application Area :</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1" name="Content Placeholder 4"/>
          <p:cNvSpPr txBox="1">
            <a:spLocks/>
          </p:cNvSpPr>
          <p:nvPr/>
        </p:nvSpPr>
        <p:spPr>
          <a:xfrm>
            <a:off x="-599440" y="2106594"/>
            <a:ext cx="8358246" cy="3257886"/>
          </a:xfrm>
          <a:prstGeom prst="rect">
            <a:avLst/>
          </a:prstGeom>
        </p:spPr>
        <p:txBody>
          <a:bodyPr vert="horz" lIns="91440" tIns="45720" rIns="91440" bIns="45720" rtlCol="0">
            <a:noAutofit/>
          </a:bodyPr>
          <a:lstStyle/>
          <a:p>
            <a:pPr lvl="0" algn="ctr">
              <a:spcBef>
                <a:spcPct val="0"/>
              </a:spcBef>
              <a:buFontTx/>
              <a:buChar char="-"/>
              <a:defRPr/>
            </a:pPr>
            <a:r>
              <a:rPr lang="en-IN" sz="2800" dirty="0">
                <a:solidFill>
                  <a:schemeClr val="bg1"/>
                </a:solidFill>
                <a:latin typeface="Georgia" pitchFamily="18" charset="0"/>
              </a:rPr>
              <a:t> By any individual for handling document </a:t>
            </a:r>
          </a:p>
          <a:p>
            <a:pPr lvl="0" algn="ctr">
              <a:spcBef>
                <a:spcPct val="0"/>
              </a:spcBef>
              <a:buFontTx/>
              <a:buChar char="-"/>
              <a:defRPr/>
            </a:pPr>
            <a:r>
              <a:rPr lang="en-IN" sz="2800" dirty="0">
                <a:solidFill>
                  <a:schemeClr val="bg1"/>
                </a:solidFill>
                <a:latin typeface="Georgia" pitchFamily="18" charset="0"/>
              </a:rPr>
              <a:t>By any paramedical staff</a:t>
            </a:r>
          </a:p>
          <a:p>
            <a:pPr lvl="0" algn="ctr">
              <a:spcBef>
                <a:spcPct val="0"/>
              </a:spcBef>
              <a:defRPr/>
            </a:pPr>
            <a:endParaRPr lang="en-IN" sz="2800" dirty="0">
              <a:solidFill>
                <a:schemeClr val="bg1"/>
              </a:solidFill>
              <a:latin typeface="Georgia" pitchFamily="18" charset="0"/>
            </a:endParaRPr>
          </a:p>
          <a:p>
            <a:pPr lvl="0" algn="ctr">
              <a:spcBef>
                <a:spcPct val="0"/>
              </a:spcBef>
              <a:buFontTx/>
              <a:buChar char="-"/>
              <a:defRPr/>
            </a:pPr>
            <a:endParaRPr lang="en-IN" sz="2800" dirty="0">
              <a:solidFill>
                <a:schemeClr val="bg1"/>
              </a:solidFill>
              <a:latin typeface="Georgia" pitchFamily="18" charset="0"/>
            </a:endParaRPr>
          </a:p>
          <a:p>
            <a:pPr lvl="0" algn="ctr">
              <a:spcBef>
                <a:spcPct val="0"/>
              </a:spcBef>
              <a:buFontTx/>
              <a:buChar char="-"/>
              <a:defRPr/>
            </a:pPr>
            <a:endParaRPr lang="en-IN" sz="2800" dirty="0">
              <a:solidFill>
                <a:schemeClr val="bg1"/>
              </a:solidFill>
              <a:latin typeface="Georgia" pitchFamily="18" charset="0"/>
            </a:endParaRPr>
          </a:p>
          <a:p>
            <a:pPr lvl="0" algn="ctr">
              <a:spcBef>
                <a:spcPct val="0"/>
              </a:spcBef>
              <a:defRPr/>
            </a:pPr>
            <a:endParaRPr lang="en-IN" sz="2800" dirty="0">
              <a:solidFill>
                <a:schemeClr val="bg1"/>
              </a:solidFill>
              <a:latin typeface="Georgia" pitchFamily="18"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p:blipFill>
        <p:spPr>
          <a:xfrm>
            <a:off x="8041845" y="470834"/>
            <a:ext cx="2709145" cy="5418290"/>
          </a:xfrm>
          <a:prstGeom prst="roundRect">
            <a:avLst>
              <a:gd name="adj" fmla="val 8594"/>
            </a:avLst>
          </a:prstGeom>
          <a:ln/>
          <a:effectLst>
            <a:reflection blurRad="6350" stA="50000" endA="300" endPos="55500" dist="50800" dir="5400000" sy="-100000" algn="bl" rotWithShape="0"/>
          </a:effectLst>
          <a:scene3d>
            <a:camera prst="isometricOffAxis1Right"/>
            <a:lightRig rig="threePt" dir="t"/>
          </a:scene3d>
          <a:sp3d>
            <a:bevelT prst="angle"/>
          </a:sp3d>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21268251"/>
      </p:ext>
    </p:extLst>
  </p:cSld>
  <p:clrMapOvr>
    <a:masterClrMapping/>
  </p:clrMapOvr>
  <p:transition>
    <p:strips dir="ld"/>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6000"/>
              </a:srgbClr>
            </a:gs>
            <a:gs pos="81000">
              <a:srgbClr val="0C0466">
                <a:alpha val="84000"/>
              </a:srgbClr>
            </a:gs>
          </a:gsLst>
          <a:lin ang="1800000" scaled="0"/>
        </a:gradFill>
        <a:effectLst/>
      </p:bgPr>
    </p:bg>
    <p:spTree>
      <p:nvGrpSpPr>
        <p:cNvPr id="1" name=""/>
        <p:cNvGrpSpPr/>
        <p:nvPr/>
      </p:nvGrpSpPr>
      <p:grpSpPr>
        <a:xfrm>
          <a:off x="0" y="0"/>
          <a:ext cx="0" cy="0"/>
          <a:chOff x="0" y="0"/>
          <a:chExt cx="0" cy="0"/>
        </a:xfrm>
      </p:grpSpPr>
      <p:grpSp>
        <p:nvGrpSpPr>
          <p:cNvPr id="49" name="Group 48"/>
          <p:cNvGrpSpPr/>
          <p:nvPr/>
        </p:nvGrpSpPr>
        <p:grpSpPr>
          <a:xfrm>
            <a:off x="9579430" y="4104563"/>
            <a:ext cx="2624767" cy="2751770"/>
            <a:chOff x="9579430" y="4279454"/>
            <a:chExt cx="2624767" cy="2751770"/>
          </a:xfrm>
        </p:grpSpPr>
        <p:sp>
          <p:nvSpPr>
            <p:cNvPr id="50" name="Freeform 49"/>
            <p:cNvSpPr/>
            <p:nvPr/>
          </p:nvSpPr>
          <p:spPr>
            <a:xfrm rot="10800000" flipV="1">
              <a:off x="10044925" y="4555586"/>
              <a:ext cx="2146572" cy="2475638"/>
            </a:xfrm>
            <a:custGeom>
              <a:avLst/>
              <a:gdLst>
                <a:gd name="connsiteX0" fmla="*/ 0 w 2146572"/>
                <a:gd name="connsiteY0" fmla="*/ 0 h 2475638"/>
                <a:gd name="connsiteX1" fmla="*/ 0 w 2146572"/>
                <a:gd name="connsiteY1" fmla="*/ 2475638 h 2475638"/>
                <a:gd name="connsiteX2" fmla="*/ 2146572 w 2146572"/>
                <a:gd name="connsiteY2" fmla="*/ 2475638 h 2475638"/>
                <a:gd name="connsiteX3" fmla="*/ 2065467 w 2146572"/>
                <a:gd name="connsiteY3" fmla="*/ 2318816 h 2475638"/>
                <a:gd name="connsiteX4" fmla="*/ 1334131 w 2146572"/>
                <a:gd name="connsiteY4" fmla="*/ 1074773 h 2475638"/>
                <a:gd name="connsiteX5" fmla="*/ 300895 w 2146572"/>
                <a:gd name="connsiteY5" fmla="*/ 174921 h 24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72" h="2475638">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Freeform 50"/>
            <p:cNvSpPr/>
            <p:nvPr/>
          </p:nvSpPr>
          <p:spPr>
            <a:xfrm rot="10800000" flipV="1">
              <a:off x="10277672" y="4690890"/>
              <a:ext cx="1913825" cy="2340334"/>
            </a:xfrm>
            <a:custGeom>
              <a:avLst/>
              <a:gdLst>
                <a:gd name="connsiteX0" fmla="*/ 0 w 1913825"/>
                <a:gd name="connsiteY0" fmla="*/ 0 h 2340334"/>
                <a:gd name="connsiteX1" fmla="*/ 0 w 1913825"/>
                <a:gd name="connsiteY1" fmla="*/ 2340334 h 2340334"/>
                <a:gd name="connsiteX2" fmla="*/ 1913825 w 1913825"/>
                <a:gd name="connsiteY2" fmla="*/ 2340334 h 2340334"/>
                <a:gd name="connsiteX3" fmla="*/ 1832720 w 1913825"/>
                <a:gd name="connsiteY3" fmla="*/ 2183512 h 2340334"/>
                <a:gd name="connsiteX4" fmla="*/ 1101384 w 1913825"/>
                <a:gd name="connsiteY4" fmla="*/ 939469 h 2340334"/>
                <a:gd name="connsiteX5" fmla="*/ 68148 w 1913825"/>
                <a:gd name="connsiteY5" fmla="*/ 39617 h 234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825" h="2340334">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2" name="Freeform 51"/>
            <p:cNvSpPr/>
            <p:nvPr/>
          </p:nvSpPr>
          <p:spPr>
            <a:xfrm rot="10800000" flipV="1">
              <a:off x="9579430" y="4279454"/>
              <a:ext cx="2612067" cy="2751770"/>
            </a:xfrm>
            <a:custGeom>
              <a:avLst/>
              <a:gdLst>
                <a:gd name="connsiteX0" fmla="*/ 0 w 2612067"/>
                <a:gd name="connsiteY0" fmla="*/ 0 h 2751770"/>
                <a:gd name="connsiteX1" fmla="*/ 0 w 2612067"/>
                <a:gd name="connsiteY1" fmla="*/ 2751770 h 2751770"/>
                <a:gd name="connsiteX2" fmla="*/ 2612067 w 2612067"/>
                <a:gd name="connsiteY2" fmla="*/ 2751770 h 2751770"/>
                <a:gd name="connsiteX3" fmla="*/ 2530962 w 2612067"/>
                <a:gd name="connsiteY3" fmla="*/ 2594948 h 2751770"/>
                <a:gd name="connsiteX4" fmla="*/ 1799626 w 2612067"/>
                <a:gd name="connsiteY4" fmla="*/ 1350905 h 2751770"/>
                <a:gd name="connsiteX5" fmla="*/ 168445 w 2612067"/>
                <a:gd name="connsiteY5" fmla="*/ 103230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067" h="275177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3" name="Freeform 52"/>
            <p:cNvSpPr/>
            <p:nvPr/>
          </p:nvSpPr>
          <p:spPr>
            <a:xfrm rot="10800000" flipV="1">
              <a:off x="9812177" y="4412739"/>
              <a:ext cx="2392020" cy="2618485"/>
            </a:xfrm>
            <a:custGeom>
              <a:avLst/>
              <a:gdLst>
                <a:gd name="connsiteX0" fmla="*/ 0 w 2392020"/>
                <a:gd name="connsiteY0" fmla="*/ 0 h 2618485"/>
                <a:gd name="connsiteX1" fmla="*/ 0 w 2392020"/>
                <a:gd name="connsiteY1" fmla="*/ 2618485 h 2618485"/>
                <a:gd name="connsiteX2" fmla="*/ 2392020 w 2392020"/>
                <a:gd name="connsiteY2" fmla="*/ 2618485 h 2618485"/>
                <a:gd name="connsiteX3" fmla="*/ 2310915 w 2392020"/>
                <a:gd name="connsiteY3" fmla="*/ 2461663 h 2618485"/>
                <a:gd name="connsiteX4" fmla="*/ 1579579 w 2392020"/>
                <a:gd name="connsiteY4" fmla="*/ 1217620 h 2618485"/>
                <a:gd name="connsiteX5" fmla="*/ 144943 w 2392020"/>
                <a:gd name="connsiteY5" fmla="*/ 84420 h 26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0" h="2618485">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6350">
              <a:solidFill>
                <a:schemeClr val="bg1">
                  <a:lumMod val="75000"/>
                  <a:alpha val="40000"/>
                </a:schemeClr>
              </a:solid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grpSp>
        <p:nvGrpSpPr>
          <p:cNvPr id="56" name="Group 55"/>
          <p:cNvGrpSpPr/>
          <p:nvPr/>
        </p:nvGrpSpPr>
        <p:grpSpPr>
          <a:xfrm>
            <a:off x="5397500" y="1941286"/>
            <a:ext cx="6146800" cy="4112344"/>
            <a:chOff x="5397500" y="1854200"/>
            <a:chExt cx="6146800" cy="4112344"/>
          </a:xfrm>
        </p:grpSpPr>
        <p:sp>
          <p:nvSpPr>
            <p:cNvPr id="7" name="Rounded Rectangle 6"/>
            <p:cNvSpPr/>
            <p:nvPr/>
          </p:nvSpPr>
          <p:spPr>
            <a:xfrm>
              <a:off x="5397500" y="1854200"/>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8" name="Rounded Rectangle 7"/>
            <p:cNvSpPr/>
            <p:nvPr/>
          </p:nvSpPr>
          <p:spPr>
            <a:xfrm>
              <a:off x="5397500" y="3345222"/>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9" name="Rounded Rectangle 8"/>
            <p:cNvSpPr/>
            <p:nvPr/>
          </p:nvSpPr>
          <p:spPr>
            <a:xfrm>
              <a:off x="5397500" y="4836244"/>
              <a:ext cx="6146800" cy="1130300"/>
            </a:xfrm>
            <a:prstGeom prst="roundRect">
              <a:avLst>
                <a:gd name="adj" fmla="val 50000"/>
              </a:avLst>
            </a:prstGeom>
            <a:solidFill>
              <a:schemeClr val="bg1">
                <a:lumMod val="95000"/>
              </a:schemeClr>
            </a:solidFill>
            <a:ln>
              <a:noFill/>
            </a:ln>
          </p:spPr>
          <p:txBody>
            <a:bodyPr vert="horz" wrap="square" lIns="91440" tIns="45720" rIns="91440" bIns="45720" numCol="1" anchor="t" anchorCtr="0" compatLnSpc="1">
              <a:prstTxWarp prst="textNoShape">
                <a:avLst/>
              </a:prstTxWarp>
              <a:noAutofit/>
            </a:bodyPr>
            <a:lstStyle/>
            <a:p>
              <a:r>
                <a:rPr lang="en-US" dirty="0">
                  <a:solidFill>
                    <a:schemeClr val="tx1"/>
                  </a:solidFill>
                </a:rPr>
                <a:t>         MERN Stack:</a:t>
              </a:r>
              <a:r>
                <a:rPr lang="en-IN" sz="1400" dirty="0">
                  <a:latin typeface="Gabriela" pitchFamily="2" charset="0"/>
                </a:rPr>
                <a:t>MERN is one of several variations of the</a:t>
              </a:r>
            </a:p>
            <a:p>
              <a:r>
                <a:rPr lang="en-IN" sz="1400" dirty="0">
                  <a:latin typeface="Gabriela" pitchFamily="2" charset="0"/>
                </a:rPr>
                <a:t>          </a:t>
              </a:r>
              <a:r>
                <a:rPr lang="en-IN" sz="1400" dirty="0">
                  <a:latin typeface="Gabriela" pitchFamily="2" charset="0"/>
                  <a:hlinkClick r:id="rId2">
                    <a:extLst>
                      <a:ext uri="{A12FA001-AC4F-418D-AE19-62706E023703}">
                        <ahyp:hlinkClr xmlns:ahyp="http://schemas.microsoft.com/office/drawing/2018/hyperlinkcolor" val="tx"/>
                      </a:ext>
                    </a:extLst>
                  </a:hlinkClick>
                </a:rPr>
                <a:t>MEAN stack</a:t>
              </a:r>
              <a:r>
                <a:rPr lang="en-IN" sz="1400" dirty="0">
                  <a:latin typeface="Gabriela" pitchFamily="2" charset="0"/>
                </a:rPr>
                <a:t> (MongoDB Express Angular Node), where the</a:t>
              </a:r>
            </a:p>
            <a:p>
              <a:r>
                <a:rPr lang="en-IN" sz="1400" dirty="0">
                  <a:latin typeface="Gabriela" pitchFamily="2" charset="0"/>
                </a:rPr>
                <a:t>            traditional Angular.js frontend framework is replaced </a:t>
              </a:r>
            </a:p>
            <a:p>
              <a:r>
                <a:rPr lang="en-IN" sz="1400" dirty="0">
                  <a:latin typeface="Gabriela" pitchFamily="2" charset="0"/>
                </a:rPr>
                <a:t>         with React.js. </a:t>
              </a:r>
              <a:endParaRPr lang="en-US" sz="1400" dirty="0">
                <a:latin typeface="Gabriela" pitchFamily="2" charset="0"/>
              </a:endParaRPr>
            </a:p>
          </p:txBody>
        </p:sp>
        <p:sp>
          <p:nvSpPr>
            <p:cNvPr id="10" name="Oval 9"/>
            <p:cNvSpPr/>
            <p:nvPr/>
          </p:nvSpPr>
          <p:spPr>
            <a:xfrm>
              <a:off x="10566617" y="2038350"/>
              <a:ext cx="762000" cy="762000"/>
            </a:xfrm>
            <a:prstGeom prst="ellipse">
              <a:avLst/>
            </a:prstGeom>
            <a:gradFill flip="none" rotWithShape="1">
              <a:gsLst>
                <a:gs pos="0">
                  <a:srgbClr val="0C0466">
                    <a:shade val="30000"/>
                    <a:satMod val="115000"/>
                  </a:srgbClr>
                </a:gs>
                <a:gs pos="50000">
                  <a:srgbClr val="0C0466">
                    <a:shade val="67500"/>
                    <a:satMod val="115000"/>
                  </a:srgbClr>
                </a:gs>
                <a:gs pos="100000">
                  <a:srgbClr val="0C0466">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 name="Oval 10"/>
            <p:cNvSpPr/>
            <p:nvPr/>
          </p:nvSpPr>
          <p:spPr>
            <a:xfrm>
              <a:off x="10566617" y="3529372"/>
              <a:ext cx="762000" cy="762000"/>
            </a:xfrm>
            <a:prstGeom prst="ellipse">
              <a:avLst/>
            </a:prstGeom>
            <a:gradFill flip="none" rotWithShape="1">
              <a:gsLst>
                <a:gs pos="0">
                  <a:srgbClr val="D30392">
                    <a:shade val="30000"/>
                    <a:satMod val="115000"/>
                  </a:srgbClr>
                </a:gs>
                <a:gs pos="50000">
                  <a:srgbClr val="D30392">
                    <a:shade val="67500"/>
                    <a:satMod val="115000"/>
                  </a:srgbClr>
                </a:gs>
                <a:gs pos="100000">
                  <a:srgbClr val="D30392">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p:nvSpPr>
          <p:spPr>
            <a:xfrm>
              <a:off x="10566617" y="5020394"/>
              <a:ext cx="762000" cy="762000"/>
            </a:xfrm>
            <a:prstGeom prst="ellipse">
              <a:avLst/>
            </a:prstGeom>
            <a:gradFill flip="none" rotWithShape="1">
              <a:gsLst>
                <a:gs pos="0">
                  <a:srgbClr val="F78484">
                    <a:shade val="30000"/>
                    <a:satMod val="115000"/>
                  </a:srgbClr>
                </a:gs>
                <a:gs pos="50000">
                  <a:srgbClr val="F78484">
                    <a:shade val="67500"/>
                    <a:satMod val="115000"/>
                  </a:srgbClr>
                </a:gs>
                <a:gs pos="100000">
                  <a:srgbClr val="F78484">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6" name="TextBox 15"/>
            <p:cNvSpPr txBox="1"/>
            <p:nvPr/>
          </p:nvSpPr>
          <p:spPr>
            <a:xfrm>
              <a:off x="6096000" y="1925239"/>
              <a:ext cx="4621431" cy="1261884"/>
            </a:xfrm>
            <a:prstGeom prst="rect">
              <a:avLst/>
            </a:prstGeom>
            <a:noFill/>
          </p:spPr>
          <p:txBody>
            <a:bodyPr wrap="square" lIns="0" tIns="0" rIns="0" bIns="0" rtlCol="0" anchor="ctr">
              <a:spAutoFit/>
            </a:bodyPr>
            <a:lstStyle/>
            <a:p>
              <a:r>
                <a:rPr lang="en-IN" dirty="0">
                  <a:latin typeface="Times New Roman" panose="02020603050405020304" pitchFamily="18" charset="0"/>
                  <a:cs typeface="Times New Roman" panose="02020603050405020304" pitchFamily="18" charset="0"/>
                </a:rPr>
                <a:t>Android Studio IDE</a:t>
              </a:r>
              <a:r>
                <a:rPr lang="en-IN" dirty="0">
                  <a:latin typeface="Gabriela" pitchFamily="2" charset="0"/>
                </a:rPr>
                <a:t>: </a:t>
              </a:r>
              <a:r>
                <a:rPr lang="en-IN" sz="1400" dirty="0">
                  <a:latin typeface="Gabriela" pitchFamily="2" charset="0"/>
                </a:rPr>
                <a:t>Used Linear , Relative and ScrollView layout and design through XML</a:t>
              </a:r>
              <a:r>
                <a:rPr lang="en-IN" sz="1600" dirty="0">
                  <a:latin typeface="Gabriela" pitchFamily="2" charset="0"/>
                </a:rPr>
                <a:t>. </a:t>
              </a:r>
            </a:p>
            <a:p>
              <a:r>
                <a:rPr lang="en-IN" sz="1600" dirty="0">
                  <a:latin typeface="Gabriela" pitchFamily="2" charset="0"/>
                </a:rPr>
                <a:t>VS Code: </a:t>
              </a:r>
              <a:r>
                <a:rPr lang="en-IN" sz="1400" dirty="0">
                  <a:latin typeface="Gabriela" pitchFamily="2" charset="0"/>
                </a:rPr>
                <a:t>It is a code editor redefined and optimized for building and debugging modern web and cloud applications</a:t>
              </a:r>
              <a:r>
                <a:rPr lang="en-IN" sz="1600" b="0" i="0" dirty="0">
                  <a:solidFill>
                    <a:srgbClr val="4D5156"/>
                  </a:solidFill>
                  <a:effectLst/>
                  <a:latin typeface="arial" panose="020B0604020202020204" pitchFamily="34" charset="0"/>
                </a:rPr>
                <a:t>.</a:t>
              </a:r>
              <a:endParaRPr lang="en-IN" sz="1600" dirty="0">
                <a:latin typeface="Gabriela" pitchFamily="2" charset="0"/>
              </a:endParaRPr>
            </a:p>
            <a:p>
              <a:endParaRPr lang="en-US" sz="1600" dirty="0">
                <a:latin typeface="Gabriela" pitchFamily="2" charset="0"/>
              </a:endParaRPr>
            </a:p>
          </p:txBody>
        </p:sp>
        <p:sp>
          <p:nvSpPr>
            <p:cNvPr id="17" name="TextBox 16"/>
            <p:cNvSpPr txBox="1"/>
            <p:nvPr/>
          </p:nvSpPr>
          <p:spPr>
            <a:xfrm>
              <a:off x="6555005" y="3477380"/>
              <a:ext cx="3778773" cy="707886"/>
            </a:xfrm>
            <a:prstGeom prst="rect">
              <a:avLst/>
            </a:prstGeom>
            <a:noFill/>
          </p:spPr>
          <p:txBody>
            <a:bodyPr wrap="square" lIns="0" tIns="0" rIns="0" bIns="0" rtlCol="0" anchor="ctr">
              <a:spAutoFit/>
            </a:bodyPr>
            <a:lstStyle/>
            <a:p>
              <a:r>
                <a:rPr lang="en-IN" dirty="0">
                  <a:latin typeface="Gabriela" pitchFamily="2" charset="0"/>
                </a:rPr>
                <a:t>Java Programming language</a:t>
              </a:r>
              <a:r>
                <a:rPr lang="en-IN" sz="1400" dirty="0">
                  <a:latin typeface="Gabriela" pitchFamily="2" charset="0"/>
                </a:rPr>
                <a:t>:  It is used to program the functionality of every view </a:t>
              </a:r>
              <a:endParaRPr lang="en-US" sz="1400" dirty="0">
                <a:latin typeface="Gabriela" pitchFamily="2" charset="0"/>
              </a:endParaRPr>
            </a:p>
          </p:txBody>
        </p:sp>
        <p:grpSp>
          <p:nvGrpSpPr>
            <p:cNvPr id="19" name="Group 18"/>
            <p:cNvGrpSpPr/>
            <p:nvPr/>
          </p:nvGrpSpPr>
          <p:grpSpPr>
            <a:xfrm>
              <a:off x="10838873" y="2246312"/>
              <a:ext cx="217488" cy="346076"/>
              <a:chOff x="6351588" y="1450976"/>
              <a:chExt cx="217488" cy="346076"/>
            </a:xfrm>
          </p:grpSpPr>
          <p:sp>
            <p:nvSpPr>
              <p:cNvPr id="20" name="Oval 140"/>
              <p:cNvSpPr>
                <a:spLocks noChangeArrowheads="1"/>
              </p:cNvSpPr>
              <p:nvPr/>
            </p:nvSpPr>
            <p:spPr bwMode="auto">
              <a:xfrm>
                <a:off x="6381751" y="1450976"/>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141"/>
              <p:cNvSpPr>
                <a:spLocks/>
              </p:cNvSpPr>
              <p:nvPr/>
            </p:nvSpPr>
            <p:spPr bwMode="auto">
              <a:xfrm>
                <a:off x="6351588" y="1585914"/>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142"/>
              <p:cNvSpPr>
                <a:spLocks/>
              </p:cNvSpPr>
              <p:nvPr/>
            </p:nvSpPr>
            <p:spPr bwMode="auto">
              <a:xfrm>
                <a:off x="6524626" y="1690689"/>
                <a:ext cx="44450" cy="106363"/>
              </a:xfrm>
              <a:custGeom>
                <a:avLst/>
                <a:gdLst>
                  <a:gd name="T0" fmla="*/ 14 w 28"/>
                  <a:gd name="T1" fmla="*/ 0 h 67"/>
                  <a:gd name="T2" fmla="*/ 28 w 28"/>
                  <a:gd name="T3" fmla="*/ 0 h 67"/>
                  <a:gd name="T4" fmla="*/ 28 w 28"/>
                  <a:gd name="T5" fmla="*/ 67 h 67"/>
                  <a:gd name="T6" fmla="*/ 0 w 28"/>
                  <a:gd name="T7" fmla="*/ 67 h 67"/>
                  <a:gd name="T8" fmla="*/ 0 w 28"/>
                  <a:gd name="T9" fmla="*/ 0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lnTo>
                      <a:pt x="28" y="0"/>
                    </a:lnTo>
                    <a:lnTo>
                      <a:pt x="28" y="67"/>
                    </a:lnTo>
                    <a:lnTo>
                      <a:pt x="0" y="67"/>
                    </a:lnTo>
                    <a:lnTo>
                      <a:pt x="0"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Line 143"/>
              <p:cNvSpPr>
                <a:spLocks noChangeShapeType="1"/>
              </p:cNvSpPr>
              <p:nvPr/>
            </p:nvSpPr>
            <p:spPr bwMode="auto">
              <a:xfrm flipV="1">
                <a:off x="6546851" y="1668464"/>
                <a:ext cx="0" cy="2222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4" name="Freeform 144"/>
              <p:cNvSpPr>
                <a:spLocks/>
              </p:cNvSpPr>
              <p:nvPr/>
            </p:nvSpPr>
            <p:spPr bwMode="auto">
              <a:xfrm>
                <a:off x="6419851" y="1585914"/>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p:cNvGrpSpPr/>
            <p:nvPr/>
          </p:nvGrpSpPr>
          <p:grpSpPr>
            <a:xfrm>
              <a:off x="10778548" y="3737334"/>
              <a:ext cx="338138" cy="346076"/>
              <a:chOff x="8455025" y="3617913"/>
              <a:chExt cx="338138" cy="346076"/>
            </a:xfrm>
          </p:grpSpPr>
          <p:sp>
            <p:nvSpPr>
              <p:cNvPr id="26" name="Oval 294"/>
              <p:cNvSpPr>
                <a:spLocks noChangeArrowheads="1"/>
              </p:cNvSpPr>
              <p:nvPr/>
            </p:nvSpPr>
            <p:spPr bwMode="auto">
              <a:xfrm>
                <a:off x="8485188" y="3617913"/>
                <a:ext cx="104775" cy="104775"/>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295"/>
              <p:cNvSpPr>
                <a:spLocks/>
              </p:cNvSpPr>
              <p:nvPr/>
            </p:nvSpPr>
            <p:spPr bwMode="auto">
              <a:xfrm>
                <a:off x="8455025" y="3752851"/>
                <a:ext cx="165100" cy="211138"/>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Freeform 296"/>
              <p:cNvSpPr>
                <a:spLocks/>
              </p:cNvSpPr>
              <p:nvPr/>
            </p:nvSpPr>
            <p:spPr bwMode="auto">
              <a:xfrm>
                <a:off x="8523288" y="3752851"/>
                <a:ext cx="30163" cy="104775"/>
              </a:xfrm>
              <a:custGeom>
                <a:avLst/>
                <a:gdLst>
                  <a:gd name="T0" fmla="*/ 14 w 19"/>
                  <a:gd name="T1" fmla="*/ 0 h 66"/>
                  <a:gd name="T2" fmla="*/ 4 w 19"/>
                  <a:gd name="T3" fmla="*/ 0 h 66"/>
                  <a:gd name="T4" fmla="*/ 0 w 19"/>
                  <a:gd name="T5" fmla="*/ 57 h 66"/>
                  <a:gd name="T6" fmla="*/ 9 w 19"/>
                  <a:gd name="T7" fmla="*/ 66 h 66"/>
                  <a:gd name="T8" fmla="*/ 19 w 19"/>
                  <a:gd name="T9" fmla="*/ 57 h 66"/>
                  <a:gd name="T10" fmla="*/ 14 w 19"/>
                  <a:gd name="T11" fmla="*/ 0 h 66"/>
                  <a:gd name="T12" fmla="*/ 14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4" y="0"/>
                    </a:moveTo>
                    <a:lnTo>
                      <a:pt x="4" y="0"/>
                    </a:lnTo>
                    <a:lnTo>
                      <a:pt x="0" y="57"/>
                    </a:lnTo>
                    <a:lnTo>
                      <a:pt x="9" y="66"/>
                    </a:lnTo>
                    <a:lnTo>
                      <a:pt x="19" y="57"/>
                    </a:lnTo>
                    <a:lnTo>
                      <a:pt x="14" y="0"/>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97"/>
              <p:cNvSpPr>
                <a:spLocks/>
              </p:cNvSpPr>
              <p:nvPr/>
            </p:nvSpPr>
            <p:spPr bwMode="auto">
              <a:xfrm>
                <a:off x="8636000" y="3632201"/>
                <a:ext cx="157163" cy="211138"/>
              </a:xfrm>
              <a:custGeom>
                <a:avLst/>
                <a:gdLst>
                  <a:gd name="T0" fmla="*/ 9 w 99"/>
                  <a:gd name="T1" fmla="*/ 133 h 133"/>
                  <a:gd name="T2" fmla="*/ 99 w 99"/>
                  <a:gd name="T3" fmla="*/ 133 h 133"/>
                  <a:gd name="T4" fmla="*/ 99 w 99"/>
                  <a:gd name="T5" fmla="*/ 0 h 133"/>
                  <a:gd name="T6" fmla="*/ 0 w 99"/>
                  <a:gd name="T7" fmla="*/ 0 h 133"/>
                </a:gdLst>
                <a:ahLst/>
                <a:cxnLst>
                  <a:cxn ang="0">
                    <a:pos x="T0" y="T1"/>
                  </a:cxn>
                  <a:cxn ang="0">
                    <a:pos x="T2" y="T3"/>
                  </a:cxn>
                  <a:cxn ang="0">
                    <a:pos x="T4" y="T5"/>
                  </a:cxn>
                  <a:cxn ang="0">
                    <a:pos x="T6" y="T7"/>
                  </a:cxn>
                </a:cxnLst>
                <a:rect l="0" t="0" r="r" b="b"/>
                <a:pathLst>
                  <a:path w="99" h="133">
                    <a:moveTo>
                      <a:pt x="9" y="133"/>
                    </a:moveTo>
                    <a:lnTo>
                      <a:pt x="99" y="133"/>
                    </a:lnTo>
                    <a:lnTo>
                      <a:pt x="99" y="0"/>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298"/>
              <p:cNvSpPr>
                <a:spLocks noChangeShapeType="1"/>
              </p:cNvSpPr>
              <p:nvPr/>
            </p:nvSpPr>
            <p:spPr bwMode="auto">
              <a:xfrm>
                <a:off x="8658225" y="38131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Line 299"/>
              <p:cNvSpPr>
                <a:spLocks noChangeShapeType="1"/>
              </p:cNvSpPr>
              <p:nvPr/>
            </p:nvSpPr>
            <p:spPr bwMode="auto">
              <a:xfrm flipV="1">
                <a:off x="8688388" y="3752851"/>
                <a:ext cx="0" cy="603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300"/>
              <p:cNvSpPr>
                <a:spLocks noChangeShapeType="1"/>
              </p:cNvSpPr>
              <p:nvPr/>
            </p:nvSpPr>
            <p:spPr bwMode="auto">
              <a:xfrm flipV="1">
                <a:off x="8718550" y="3722688"/>
                <a:ext cx="0" cy="904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301"/>
              <p:cNvSpPr>
                <a:spLocks noChangeShapeType="1"/>
              </p:cNvSpPr>
              <p:nvPr/>
            </p:nvSpPr>
            <p:spPr bwMode="auto">
              <a:xfrm flipV="1">
                <a:off x="8748713" y="3676651"/>
                <a:ext cx="0" cy="13652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4" name="Group 33"/>
            <p:cNvGrpSpPr/>
            <p:nvPr/>
          </p:nvGrpSpPr>
          <p:grpSpPr>
            <a:xfrm>
              <a:off x="10775373" y="5225182"/>
              <a:ext cx="344488" cy="352425"/>
              <a:chOff x="7734300" y="4332288"/>
              <a:chExt cx="344488" cy="352425"/>
            </a:xfrm>
          </p:grpSpPr>
          <p:sp>
            <p:nvSpPr>
              <p:cNvPr id="35" name="Oval 240"/>
              <p:cNvSpPr>
                <a:spLocks noChangeArrowheads="1"/>
              </p:cNvSpPr>
              <p:nvPr/>
            </p:nvSpPr>
            <p:spPr bwMode="auto">
              <a:xfrm>
                <a:off x="7764463" y="4338638"/>
                <a:ext cx="104775" cy="10636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Freeform 241"/>
              <p:cNvSpPr>
                <a:spLocks/>
              </p:cNvSpPr>
              <p:nvPr/>
            </p:nvSpPr>
            <p:spPr bwMode="auto">
              <a:xfrm>
                <a:off x="7734300" y="4475163"/>
                <a:ext cx="165100" cy="209550"/>
              </a:xfrm>
              <a:custGeom>
                <a:avLst/>
                <a:gdLst>
                  <a:gd name="T0" fmla="*/ 44 w 44"/>
                  <a:gd name="T1" fmla="*/ 0 h 56"/>
                  <a:gd name="T2" fmla="*/ 0 w 44"/>
                  <a:gd name="T3" fmla="*/ 0 h 56"/>
                  <a:gd name="T4" fmla="*/ 14 w 44"/>
                  <a:gd name="T5" fmla="*/ 30 h 56"/>
                  <a:gd name="T6" fmla="*/ 14 w 44"/>
                  <a:gd name="T7" fmla="*/ 56 h 56"/>
                  <a:gd name="T8" fmla="*/ 30 w 44"/>
                  <a:gd name="T9" fmla="*/ 56 h 56"/>
                  <a:gd name="T10" fmla="*/ 30 w 44"/>
                  <a:gd name="T11" fmla="*/ 30 h 56"/>
                  <a:gd name="T12" fmla="*/ 44 w 4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4" h="56">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Freeform 242"/>
              <p:cNvSpPr>
                <a:spLocks/>
              </p:cNvSpPr>
              <p:nvPr/>
            </p:nvSpPr>
            <p:spPr bwMode="auto">
              <a:xfrm>
                <a:off x="7800975" y="4475163"/>
                <a:ext cx="30163" cy="104775"/>
              </a:xfrm>
              <a:custGeom>
                <a:avLst/>
                <a:gdLst>
                  <a:gd name="T0" fmla="*/ 15 w 19"/>
                  <a:gd name="T1" fmla="*/ 0 h 66"/>
                  <a:gd name="T2" fmla="*/ 5 w 19"/>
                  <a:gd name="T3" fmla="*/ 0 h 66"/>
                  <a:gd name="T4" fmla="*/ 0 w 19"/>
                  <a:gd name="T5" fmla="*/ 57 h 66"/>
                  <a:gd name="T6" fmla="*/ 10 w 19"/>
                  <a:gd name="T7" fmla="*/ 66 h 66"/>
                  <a:gd name="T8" fmla="*/ 19 w 19"/>
                  <a:gd name="T9" fmla="*/ 57 h 66"/>
                  <a:gd name="T10" fmla="*/ 15 w 19"/>
                  <a:gd name="T11" fmla="*/ 0 h 66"/>
                  <a:gd name="T12" fmla="*/ 15 w 1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15" y="0"/>
                    </a:moveTo>
                    <a:lnTo>
                      <a:pt x="5" y="0"/>
                    </a:lnTo>
                    <a:lnTo>
                      <a:pt x="0" y="57"/>
                    </a:lnTo>
                    <a:lnTo>
                      <a:pt x="10" y="66"/>
                    </a:lnTo>
                    <a:lnTo>
                      <a:pt x="19" y="57"/>
                    </a:lnTo>
                    <a:lnTo>
                      <a:pt x="15" y="0"/>
                    </a:lnTo>
                    <a:lnTo>
                      <a:pt x="15"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Freeform 243"/>
              <p:cNvSpPr>
                <a:spLocks/>
              </p:cNvSpPr>
              <p:nvPr/>
            </p:nvSpPr>
            <p:spPr bwMode="auto">
              <a:xfrm>
                <a:off x="7981950" y="4456113"/>
                <a:ext cx="30163" cy="33338"/>
              </a:xfrm>
              <a:custGeom>
                <a:avLst/>
                <a:gdLst>
                  <a:gd name="T0" fmla="*/ 19 w 19"/>
                  <a:gd name="T1" fmla="*/ 0 h 21"/>
                  <a:gd name="T2" fmla="*/ 19 w 19"/>
                  <a:gd name="T3" fmla="*/ 21 h 21"/>
                  <a:gd name="T4" fmla="*/ 0 w 19"/>
                  <a:gd name="T5" fmla="*/ 21 h 21"/>
                  <a:gd name="T6" fmla="*/ 0 w 19"/>
                  <a:gd name="T7" fmla="*/ 0 h 21"/>
                </a:gdLst>
                <a:ahLst/>
                <a:cxnLst>
                  <a:cxn ang="0">
                    <a:pos x="T0" y="T1"/>
                  </a:cxn>
                  <a:cxn ang="0">
                    <a:pos x="T2" y="T3"/>
                  </a:cxn>
                  <a:cxn ang="0">
                    <a:pos x="T4" y="T5"/>
                  </a:cxn>
                  <a:cxn ang="0">
                    <a:pos x="T6" y="T7"/>
                  </a:cxn>
                </a:cxnLst>
                <a:rect l="0" t="0" r="r" b="b"/>
                <a:pathLst>
                  <a:path w="19" h="21">
                    <a:moveTo>
                      <a:pt x="19" y="0"/>
                    </a:moveTo>
                    <a:lnTo>
                      <a:pt x="19" y="21"/>
                    </a:lnTo>
                    <a:lnTo>
                      <a:pt x="0" y="21"/>
                    </a:lnTo>
                    <a:lnTo>
                      <a:pt x="0" y="0"/>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Oval 244"/>
              <p:cNvSpPr>
                <a:spLocks noChangeArrowheads="1"/>
              </p:cNvSpPr>
              <p:nvPr/>
            </p:nvSpPr>
            <p:spPr bwMode="auto">
              <a:xfrm>
                <a:off x="7951788" y="4368801"/>
                <a:ext cx="90488" cy="9048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Line 245"/>
              <p:cNvSpPr>
                <a:spLocks noChangeShapeType="1"/>
              </p:cNvSpPr>
              <p:nvPr/>
            </p:nvSpPr>
            <p:spPr bwMode="auto">
              <a:xfrm>
                <a:off x="7996238" y="4332288"/>
                <a:ext cx="0" cy="14288"/>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Line 246"/>
              <p:cNvSpPr>
                <a:spLocks noChangeShapeType="1"/>
              </p:cNvSpPr>
              <p:nvPr/>
            </p:nvSpPr>
            <p:spPr bwMode="auto">
              <a:xfrm flipH="1">
                <a:off x="804545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47"/>
              <p:cNvSpPr>
                <a:spLocks noChangeShapeType="1"/>
              </p:cNvSpPr>
              <p:nvPr/>
            </p:nvSpPr>
            <p:spPr bwMode="auto">
              <a:xfrm flipH="1">
                <a:off x="8064500" y="4414838"/>
                <a:ext cx="14288"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48"/>
              <p:cNvSpPr>
                <a:spLocks noChangeShapeType="1"/>
              </p:cNvSpPr>
              <p:nvPr/>
            </p:nvSpPr>
            <p:spPr bwMode="auto">
              <a:xfrm flipH="1" flipV="1">
                <a:off x="804545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49"/>
              <p:cNvSpPr>
                <a:spLocks noChangeShapeType="1"/>
              </p:cNvSpPr>
              <p:nvPr/>
            </p:nvSpPr>
            <p:spPr bwMode="auto">
              <a:xfrm flipV="1">
                <a:off x="7937500" y="4464051"/>
                <a:ext cx="11113" cy="63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250"/>
              <p:cNvSpPr>
                <a:spLocks noChangeShapeType="1"/>
              </p:cNvSpPr>
              <p:nvPr/>
            </p:nvSpPr>
            <p:spPr bwMode="auto">
              <a:xfrm>
                <a:off x="7913688" y="4414838"/>
                <a:ext cx="158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251"/>
              <p:cNvSpPr>
                <a:spLocks noChangeShapeType="1"/>
              </p:cNvSpPr>
              <p:nvPr/>
            </p:nvSpPr>
            <p:spPr bwMode="auto">
              <a:xfrm>
                <a:off x="7937500" y="4354513"/>
                <a:ext cx="11113" cy="111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55" name="Freeform 54"/>
          <p:cNvSpPr/>
          <p:nvPr/>
        </p:nvSpPr>
        <p:spPr>
          <a:xfrm>
            <a:off x="0" y="1"/>
            <a:ext cx="7190913" cy="6857999"/>
          </a:xfrm>
          <a:custGeom>
            <a:avLst/>
            <a:gdLst>
              <a:gd name="connsiteX0" fmla="*/ 0 w 7438858"/>
              <a:gd name="connsiteY0" fmla="*/ 0 h 6857999"/>
              <a:gd name="connsiteX1" fmla="*/ 3586150 w 7438858"/>
              <a:gd name="connsiteY1" fmla="*/ 0 h 6857999"/>
              <a:gd name="connsiteX2" fmla="*/ 3628571 w 7438858"/>
              <a:gd name="connsiteY2" fmla="*/ 14514 h 6857999"/>
              <a:gd name="connsiteX3" fmla="*/ 6154057 w 7438858"/>
              <a:gd name="connsiteY3" fmla="*/ 1886857 h 6857999"/>
              <a:gd name="connsiteX4" fmla="*/ 5965371 w 7438858"/>
              <a:gd name="connsiteY4" fmla="*/ 3730171 h 6857999"/>
              <a:gd name="connsiteX5" fmla="*/ 6386286 w 7438858"/>
              <a:gd name="connsiteY5" fmla="*/ 4688114 h 6857999"/>
              <a:gd name="connsiteX6" fmla="*/ 6096000 w 7438858"/>
              <a:gd name="connsiteY6" fmla="*/ 6270171 h 6857999"/>
              <a:gd name="connsiteX7" fmla="*/ 7291614 w 7438858"/>
              <a:gd name="connsiteY7" fmla="*/ 6809014 h 6857999"/>
              <a:gd name="connsiteX8" fmla="*/ 7438858 w 7438858"/>
              <a:gd name="connsiteY8" fmla="*/ 6857999 h 6857999"/>
              <a:gd name="connsiteX9" fmla="*/ 0 w 7438858"/>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38858" h="6857999">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bg1"/>
          </a:solidFill>
          <a:ln>
            <a:noFill/>
          </a:ln>
          <a:effectLst>
            <a:outerShdw blurRad="50800" dist="38100" algn="l"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4" name="Title 3"/>
          <p:cNvSpPr>
            <a:spLocks noGrp="1"/>
          </p:cNvSpPr>
          <p:nvPr>
            <p:ph type="title"/>
          </p:nvPr>
        </p:nvSpPr>
        <p:spPr>
          <a:xfrm>
            <a:off x="251460" y="189865"/>
            <a:ext cx="5356860" cy="854075"/>
          </a:xfrm>
        </p:spPr>
        <p:txBody>
          <a:bodyPr>
            <a:noAutofit/>
          </a:bodyPr>
          <a:lstStyle/>
          <a:p>
            <a:r>
              <a:rPr lang="en-IN" b="1" dirty="0">
                <a:latin typeface="Gabriela" pitchFamily="2" charset="0"/>
              </a:rPr>
              <a:t>Basic Component used in this project:</a:t>
            </a:r>
            <a:endParaRPr lang="en-US" b="1" dirty="0">
              <a:latin typeface="Gabriela" pitchFamily="2" charset="0"/>
            </a:endParaRPr>
          </a:p>
        </p:txBody>
      </p:sp>
      <p:sp>
        <p:nvSpPr>
          <p:cNvPr id="62" name="Slide Number Placeholder 61"/>
          <p:cNvSpPr>
            <a:spLocks noGrp="1"/>
          </p:cNvSpPr>
          <p:nvPr>
            <p:ph type="sldNum" sz="quarter" idx="12"/>
          </p:nvPr>
        </p:nvSpPr>
        <p:spPr/>
        <p:txBody>
          <a:bodyPr/>
          <a:lstStyle/>
          <a:p>
            <a:fld id="{5C0FB9FE-3431-4FCF-A82C-66C5D8D4E4B5}" type="slidenum">
              <a:rPr lang="en-US" smtClean="0">
                <a:solidFill>
                  <a:schemeClr val="bg1"/>
                </a:solidFill>
              </a:rPr>
              <a:pPr/>
              <a:t>5</a:t>
            </a:fld>
            <a:endParaRPr lang="en-US" dirty="0">
              <a:solidFill>
                <a:schemeClr val="bg1"/>
              </a:solidFill>
            </a:endParaRPr>
          </a:p>
        </p:txBody>
      </p:sp>
      <p:sp>
        <p:nvSpPr>
          <p:cNvPr id="63" name="Round Same Side Corner Rectangle 62"/>
          <p:cNvSpPr/>
          <p:nvPr/>
        </p:nvSpPr>
        <p:spPr>
          <a:xfrm>
            <a:off x="11052998" y="6721475"/>
            <a:ext cx="558305" cy="136525"/>
          </a:xfrm>
          <a:prstGeom prst="round2SameRect">
            <a:avLst>
              <a:gd name="adj1" fmla="val 50000"/>
              <a:gd name="adj2" fmla="val 0"/>
            </a:avLst>
          </a:prstGeom>
          <a:solidFill>
            <a:srgbClr val="0C0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rcRect/>
          <a:stretch/>
        </p:blipFill>
        <p:spPr>
          <a:xfrm>
            <a:off x="1263338" y="1270000"/>
            <a:ext cx="2611120" cy="5222240"/>
          </a:xfrm>
          <a:prstGeom prst="roundRect">
            <a:avLst>
              <a:gd name="adj" fmla="val 8594"/>
            </a:avLst>
          </a:prstGeom>
          <a:ln/>
          <a:effectLst>
            <a:reflection blurRad="6350" stA="50000" endA="300" endPos="55500" dist="50800" dir="5400000" sy="-100000" algn="bl" rotWithShape="0"/>
          </a:effectLst>
          <a:scene3d>
            <a:camera prst="isometricOffAxis1Right"/>
            <a:lightRig rig="threePt" dir="t"/>
          </a:scene3d>
          <a:sp3d>
            <a:bevelT prst="angle"/>
          </a:sp3d>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979452872"/>
      </p:ext>
    </p:extLst>
  </p:cSld>
  <p:clrMapOvr>
    <a:masterClrMapping/>
  </p:clrMapOvr>
  <p:transition>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E6E528E6-34ED-4721-B1BC-8A93B8FC80AA}"/>
              </a:ext>
            </a:extLst>
          </p:cNvPr>
          <p:cNvSpPr/>
          <p:nvPr/>
        </p:nvSpPr>
        <p:spPr>
          <a:xfrm rot="8163918">
            <a:off x="-2037661" y="-1026516"/>
            <a:ext cx="9340895" cy="7771500"/>
          </a:xfrm>
          <a:custGeom>
            <a:avLst/>
            <a:gdLst>
              <a:gd name="connsiteX0" fmla="*/ 4582554 w 9340895"/>
              <a:gd name="connsiteY0" fmla="*/ 7771500 h 7771500"/>
              <a:gd name="connsiteX1" fmla="*/ 0 w 9340895"/>
              <a:gd name="connsiteY1" fmla="*/ 3356262 h 7771500"/>
              <a:gd name="connsiteX2" fmla="*/ 9206 w 9340895"/>
              <a:gd name="connsiteY2" fmla="*/ 3331897 h 7771500"/>
              <a:gd name="connsiteX3" fmla="*/ 4825693 w 9340895"/>
              <a:gd name="connsiteY3" fmla="*/ 0 h 7771500"/>
              <a:gd name="connsiteX4" fmla="*/ 6623004 w 9340895"/>
              <a:gd name="connsiteY4" fmla="*/ 331030 h 7771500"/>
              <a:gd name="connsiteX5" fmla="*/ 6834683 w 9340895"/>
              <a:gd name="connsiteY5" fmla="*/ 418135 h 7771500"/>
              <a:gd name="connsiteX6" fmla="*/ 9340895 w 9340895"/>
              <a:gd name="connsiteY6" fmla="*/ 2832842 h 7771500"/>
              <a:gd name="connsiteX7" fmla="*/ 4582554 w 9340895"/>
              <a:gd name="connsiteY7" fmla="*/ 7771500 h 77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40895" h="7771500">
                <a:moveTo>
                  <a:pt x="4582554" y="7771500"/>
                </a:moveTo>
                <a:lnTo>
                  <a:pt x="0" y="3356262"/>
                </a:lnTo>
                <a:lnTo>
                  <a:pt x="9206" y="3331897"/>
                </a:lnTo>
                <a:cubicBezTo>
                  <a:pt x="802749" y="1373881"/>
                  <a:pt x="2660486" y="0"/>
                  <a:pt x="4825693" y="0"/>
                </a:cubicBezTo>
                <a:cubicBezTo>
                  <a:pt x="5457212" y="0"/>
                  <a:pt x="6062574" y="116875"/>
                  <a:pt x="6623004" y="331030"/>
                </a:cubicBezTo>
                <a:lnTo>
                  <a:pt x="6834683" y="418135"/>
                </a:lnTo>
                <a:lnTo>
                  <a:pt x="9340895" y="2832842"/>
                </a:lnTo>
                <a:lnTo>
                  <a:pt x="4582554" y="7771500"/>
                </a:lnTo>
                <a:close/>
              </a:path>
            </a:pathLst>
          </a:custGeom>
          <a:gradFill>
            <a:gsLst>
              <a:gs pos="0">
                <a:schemeClr val="bg1"/>
              </a:gs>
              <a:gs pos="100000">
                <a:srgbClr val="8A2387">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9EA589D4-1F53-4DEF-84CF-96CE8EBAFF1F}"/>
              </a:ext>
            </a:extLst>
          </p:cNvPr>
          <p:cNvSpPr/>
          <p:nvPr/>
        </p:nvSpPr>
        <p:spPr>
          <a:xfrm rot="8163918">
            <a:off x="-143435" y="6787401"/>
            <a:ext cx="133323" cy="173982"/>
          </a:xfrm>
          <a:custGeom>
            <a:avLst/>
            <a:gdLst>
              <a:gd name="connsiteX0" fmla="*/ 133323 w 133323"/>
              <a:gd name="connsiteY0" fmla="*/ 173982 h 173982"/>
              <a:gd name="connsiteX1" fmla="*/ 0 w 133323"/>
              <a:gd name="connsiteY1" fmla="*/ 45527 h 173982"/>
              <a:gd name="connsiteX2" fmla="*/ 43865 w 133323"/>
              <a:gd name="connsiteY2" fmla="*/ 0 h 173982"/>
              <a:gd name="connsiteX3" fmla="*/ 81167 w 133323"/>
              <a:gd name="connsiteY3" fmla="*/ 67704 h 173982"/>
              <a:gd name="connsiteX4" fmla="*/ 133323 w 133323"/>
              <a:gd name="connsiteY4" fmla="*/ 173982 h 17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173982">
                <a:moveTo>
                  <a:pt x="133323" y="173982"/>
                </a:moveTo>
                <a:lnTo>
                  <a:pt x="0" y="45527"/>
                </a:lnTo>
                <a:lnTo>
                  <a:pt x="43865" y="0"/>
                </a:lnTo>
                <a:lnTo>
                  <a:pt x="81167" y="67704"/>
                </a:lnTo>
                <a:lnTo>
                  <a:pt x="133323" y="173982"/>
                </a:lnTo>
                <a:close/>
              </a:path>
            </a:pathLst>
          </a:custGeom>
          <a:gradFill>
            <a:gsLst>
              <a:gs pos="0">
                <a:schemeClr val="bg1"/>
              </a:gs>
              <a:gs pos="100000">
                <a:srgbClr val="8A2387">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2220083B-E32F-4500-8E75-3BC5294FB227}"/>
              </a:ext>
            </a:extLst>
          </p:cNvPr>
          <p:cNvSpPr/>
          <p:nvPr/>
        </p:nvSpPr>
        <p:spPr>
          <a:xfrm rot="19952047">
            <a:off x="-1351093" y="-519921"/>
            <a:ext cx="6159495" cy="5961458"/>
          </a:xfrm>
          <a:custGeom>
            <a:avLst/>
            <a:gdLst>
              <a:gd name="connsiteX0" fmla="*/ 2680913 w 6159495"/>
              <a:gd name="connsiteY0" fmla="*/ 0 h 5961458"/>
              <a:gd name="connsiteX1" fmla="*/ 5902618 w 6159495"/>
              <a:gd name="connsiteY1" fmla="*/ 1674676 h 5961458"/>
              <a:gd name="connsiteX2" fmla="*/ 5993316 w 6159495"/>
              <a:gd name="connsiteY2" fmla="*/ 1885310 h 5961458"/>
              <a:gd name="connsiteX3" fmla="*/ 6159495 w 6159495"/>
              <a:gd name="connsiteY3" fmla="*/ 2819602 h 5961458"/>
              <a:gd name="connsiteX4" fmla="*/ 2463196 w 6159495"/>
              <a:gd name="connsiteY4" fmla="*/ 5961458 h 5961458"/>
              <a:gd name="connsiteX5" fmla="*/ 112007 w 6159495"/>
              <a:gd name="connsiteY5" fmla="*/ 5244011 h 5961458"/>
              <a:gd name="connsiteX6" fmla="*/ 0 w 6159495"/>
              <a:gd name="connsiteY6" fmla="*/ 5157481 h 5961458"/>
              <a:gd name="connsiteX7" fmla="*/ 2680913 w 6159495"/>
              <a:gd name="connsiteY7" fmla="*/ 0 h 596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9495" h="5961458">
                <a:moveTo>
                  <a:pt x="2680913" y="0"/>
                </a:moveTo>
                <a:lnTo>
                  <a:pt x="5902618" y="1674676"/>
                </a:lnTo>
                <a:lnTo>
                  <a:pt x="5993316" y="1885310"/>
                </a:lnTo>
                <a:cubicBezTo>
                  <a:pt x="6101315" y="2180453"/>
                  <a:pt x="6159495" y="2494252"/>
                  <a:pt x="6159495" y="2819602"/>
                </a:cubicBezTo>
                <a:cubicBezTo>
                  <a:pt x="6159495" y="4554801"/>
                  <a:pt x="4504605" y="5961458"/>
                  <a:pt x="2463196" y="5961458"/>
                </a:cubicBezTo>
                <a:cubicBezTo>
                  <a:pt x="1570079" y="5961458"/>
                  <a:pt x="750945" y="5692215"/>
                  <a:pt x="112007" y="5244011"/>
                </a:cubicBezTo>
                <a:lnTo>
                  <a:pt x="0" y="5157481"/>
                </a:lnTo>
                <a:lnTo>
                  <a:pt x="2680913"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40A82660-F94B-42EF-8162-C4A153D9B2AD}"/>
              </a:ext>
            </a:extLst>
          </p:cNvPr>
          <p:cNvSpPr/>
          <p:nvPr/>
        </p:nvSpPr>
        <p:spPr>
          <a:xfrm rot="2842240">
            <a:off x="251159" y="1530455"/>
            <a:ext cx="5155586" cy="4382250"/>
          </a:xfrm>
          <a:prstGeom prst="ellipse">
            <a:avLst/>
          </a:prstGeom>
          <a:gradFill>
            <a:gsLst>
              <a:gs pos="0">
                <a:srgbClr val="E82050">
                  <a:alpha val="75000"/>
                </a:srgbClr>
              </a:gs>
              <a:gs pos="100000">
                <a:srgbClr val="7030A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37">
            <a:extLst>
              <a:ext uri="{FF2B5EF4-FFF2-40B4-BE49-F238E27FC236}">
                <a16:creationId xmlns:a16="http://schemas.microsoft.com/office/drawing/2014/main" id="{746FD016-7651-40DF-B75F-89D76DDF275E}"/>
              </a:ext>
            </a:extLst>
          </p:cNvPr>
          <p:cNvSpPr>
            <a:spLocks noGrp="1"/>
          </p:cNvSpPr>
          <p:nvPr>
            <p:ph type="ctrTitle"/>
          </p:nvPr>
        </p:nvSpPr>
        <p:spPr>
          <a:xfrm>
            <a:off x="396240" y="182880"/>
            <a:ext cx="4592320" cy="553998"/>
          </a:xfrm>
        </p:spPr>
        <p:txBody>
          <a:bodyPr wrap="square" lIns="0" tIns="0" rIns="0" bIns="0" anchor="t">
            <a:spAutoFit/>
          </a:bodyPr>
          <a:lstStyle/>
          <a:p>
            <a:pPr algn="r"/>
            <a:r>
              <a:rPr lang="en-IN" sz="4000" b="1" u="sng" dirty="0">
                <a:solidFill>
                  <a:schemeClr val="bg1"/>
                </a:solidFill>
                <a:latin typeface="Gabriela" pitchFamily="2" charset="0"/>
              </a:rPr>
              <a:t>Working Process</a:t>
            </a:r>
            <a:endParaRPr lang="en-US" sz="4000" b="1" dirty="0">
              <a:solidFill>
                <a:schemeClr val="bg1"/>
              </a:solidFill>
              <a:latin typeface="Gabriela" pitchFamily="2" charset="0"/>
            </a:endParaRPr>
          </a:p>
        </p:txBody>
      </p:sp>
      <p:grpSp>
        <p:nvGrpSpPr>
          <p:cNvPr id="2" name="Group 1050">
            <a:extLst>
              <a:ext uri="{FF2B5EF4-FFF2-40B4-BE49-F238E27FC236}">
                <a16:creationId xmlns:a16="http://schemas.microsoft.com/office/drawing/2014/main" id="{A3602B87-B755-4141-84C0-E7774AD23E7C}"/>
              </a:ext>
            </a:extLst>
          </p:cNvPr>
          <p:cNvGrpSpPr/>
          <p:nvPr/>
        </p:nvGrpSpPr>
        <p:grpSpPr>
          <a:xfrm>
            <a:off x="10714242" y="380652"/>
            <a:ext cx="781798" cy="179244"/>
            <a:chOff x="10371597" y="3126630"/>
            <a:chExt cx="781798" cy="179244"/>
          </a:xfrm>
        </p:grpSpPr>
        <p:sp>
          <p:nvSpPr>
            <p:cNvPr id="1050" name="Oval 1049">
              <a:extLst>
                <a:ext uri="{FF2B5EF4-FFF2-40B4-BE49-F238E27FC236}">
                  <a16:creationId xmlns:a16="http://schemas.microsoft.com/office/drawing/2014/main" id="{93EFE502-2D0D-47C4-AE2E-6A30C05D8C7F}"/>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94AF12F-985F-4575-9E11-7B118143B3BF}"/>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45334464-3E4B-447D-ABA1-C73AB27C184B}"/>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2" name="Oval 1051">
            <a:extLst>
              <a:ext uri="{FF2B5EF4-FFF2-40B4-BE49-F238E27FC236}">
                <a16:creationId xmlns:a16="http://schemas.microsoft.com/office/drawing/2014/main" id="{3CCD7914-7255-4041-94C1-F402497EDE78}"/>
              </a:ext>
            </a:extLst>
          </p:cNvPr>
          <p:cNvSpPr/>
          <p:nvPr/>
        </p:nvSpPr>
        <p:spPr>
          <a:xfrm>
            <a:off x="1187387" y="6422216"/>
            <a:ext cx="2171708" cy="21206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b="26046"/>
          <a:stretch/>
        </p:blipFill>
        <p:spPr>
          <a:xfrm>
            <a:off x="103025" y="1325695"/>
            <a:ext cx="11985950" cy="4919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1200873"/>
      </p:ext>
    </p:extLst>
  </p:cSld>
  <p:clrMapOvr>
    <a:masterClrMapping/>
  </p:clrMapOvr>
  <p:transition>
    <p:strips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E6E528E6-34ED-4721-B1BC-8A93B8FC80AA}"/>
              </a:ext>
            </a:extLst>
          </p:cNvPr>
          <p:cNvSpPr/>
          <p:nvPr/>
        </p:nvSpPr>
        <p:spPr>
          <a:xfrm rot="8163918">
            <a:off x="-2037661" y="-1026516"/>
            <a:ext cx="9340895" cy="7771500"/>
          </a:xfrm>
          <a:custGeom>
            <a:avLst/>
            <a:gdLst>
              <a:gd name="connsiteX0" fmla="*/ 4582554 w 9340895"/>
              <a:gd name="connsiteY0" fmla="*/ 7771500 h 7771500"/>
              <a:gd name="connsiteX1" fmla="*/ 0 w 9340895"/>
              <a:gd name="connsiteY1" fmla="*/ 3356262 h 7771500"/>
              <a:gd name="connsiteX2" fmla="*/ 9206 w 9340895"/>
              <a:gd name="connsiteY2" fmla="*/ 3331897 h 7771500"/>
              <a:gd name="connsiteX3" fmla="*/ 4825693 w 9340895"/>
              <a:gd name="connsiteY3" fmla="*/ 0 h 7771500"/>
              <a:gd name="connsiteX4" fmla="*/ 6623004 w 9340895"/>
              <a:gd name="connsiteY4" fmla="*/ 331030 h 7771500"/>
              <a:gd name="connsiteX5" fmla="*/ 6834683 w 9340895"/>
              <a:gd name="connsiteY5" fmla="*/ 418135 h 7771500"/>
              <a:gd name="connsiteX6" fmla="*/ 9340895 w 9340895"/>
              <a:gd name="connsiteY6" fmla="*/ 2832842 h 7771500"/>
              <a:gd name="connsiteX7" fmla="*/ 4582554 w 9340895"/>
              <a:gd name="connsiteY7" fmla="*/ 7771500 h 77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40895" h="7771500">
                <a:moveTo>
                  <a:pt x="4582554" y="7771500"/>
                </a:moveTo>
                <a:lnTo>
                  <a:pt x="0" y="3356262"/>
                </a:lnTo>
                <a:lnTo>
                  <a:pt x="9206" y="3331897"/>
                </a:lnTo>
                <a:cubicBezTo>
                  <a:pt x="802749" y="1373881"/>
                  <a:pt x="2660486" y="0"/>
                  <a:pt x="4825693" y="0"/>
                </a:cubicBezTo>
                <a:cubicBezTo>
                  <a:pt x="5457212" y="0"/>
                  <a:pt x="6062574" y="116875"/>
                  <a:pt x="6623004" y="331030"/>
                </a:cubicBezTo>
                <a:lnTo>
                  <a:pt x="6834683" y="418135"/>
                </a:lnTo>
                <a:lnTo>
                  <a:pt x="9340895" y="2832842"/>
                </a:lnTo>
                <a:lnTo>
                  <a:pt x="4582554" y="7771500"/>
                </a:lnTo>
                <a:close/>
              </a:path>
            </a:pathLst>
          </a:custGeom>
          <a:gradFill>
            <a:gsLst>
              <a:gs pos="0">
                <a:schemeClr val="bg1"/>
              </a:gs>
              <a:gs pos="100000">
                <a:srgbClr val="8A2387">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9EA589D4-1F53-4DEF-84CF-96CE8EBAFF1F}"/>
              </a:ext>
            </a:extLst>
          </p:cNvPr>
          <p:cNvSpPr/>
          <p:nvPr/>
        </p:nvSpPr>
        <p:spPr>
          <a:xfrm rot="8163918">
            <a:off x="-143435" y="6787401"/>
            <a:ext cx="133323" cy="173982"/>
          </a:xfrm>
          <a:custGeom>
            <a:avLst/>
            <a:gdLst>
              <a:gd name="connsiteX0" fmla="*/ 133323 w 133323"/>
              <a:gd name="connsiteY0" fmla="*/ 173982 h 173982"/>
              <a:gd name="connsiteX1" fmla="*/ 0 w 133323"/>
              <a:gd name="connsiteY1" fmla="*/ 45527 h 173982"/>
              <a:gd name="connsiteX2" fmla="*/ 43865 w 133323"/>
              <a:gd name="connsiteY2" fmla="*/ 0 h 173982"/>
              <a:gd name="connsiteX3" fmla="*/ 81167 w 133323"/>
              <a:gd name="connsiteY3" fmla="*/ 67704 h 173982"/>
              <a:gd name="connsiteX4" fmla="*/ 133323 w 133323"/>
              <a:gd name="connsiteY4" fmla="*/ 173982 h 17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173982">
                <a:moveTo>
                  <a:pt x="133323" y="173982"/>
                </a:moveTo>
                <a:lnTo>
                  <a:pt x="0" y="45527"/>
                </a:lnTo>
                <a:lnTo>
                  <a:pt x="43865" y="0"/>
                </a:lnTo>
                <a:lnTo>
                  <a:pt x="81167" y="67704"/>
                </a:lnTo>
                <a:lnTo>
                  <a:pt x="133323" y="173982"/>
                </a:lnTo>
                <a:close/>
              </a:path>
            </a:pathLst>
          </a:custGeom>
          <a:gradFill>
            <a:gsLst>
              <a:gs pos="0">
                <a:schemeClr val="bg1"/>
              </a:gs>
              <a:gs pos="100000">
                <a:srgbClr val="8A2387">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2220083B-E32F-4500-8E75-3BC5294FB227}"/>
              </a:ext>
            </a:extLst>
          </p:cNvPr>
          <p:cNvSpPr/>
          <p:nvPr/>
        </p:nvSpPr>
        <p:spPr>
          <a:xfrm rot="19952047">
            <a:off x="-1351093" y="-519921"/>
            <a:ext cx="6159495" cy="5961458"/>
          </a:xfrm>
          <a:custGeom>
            <a:avLst/>
            <a:gdLst>
              <a:gd name="connsiteX0" fmla="*/ 2680913 w 6159495"/>
              <a:gd name="connsiteY0" fmla="*/ 0 h 5961458"/>
              <a:gd name="connsiteX1" fmla="*/ 5902618 w 6159495"/>
              <a:gd name="connsiteY1" fmla="*/ 1674676 h 5961458"/>
              <a:gd name="connsiteX2" fmla="*/ 5993316 w 6159495"/>
              <a:gd name="connsiteY2" fmla="*/ 1885310 h 5961458"/>
              <a:gd name="connsiteX3" fmla="*/ 6159495 w 6159495"/>
              <a:gd name="connsiteY3" fmla="*/ 2819602 h 5961458"/>
              <a:gd name="connsiteX4" fmla="*/ 2463196 w 6159495"/>
              <a:gd name="connsiteY4" fmla="*/ 5961458 h 5961458"/>
              <a:gd name="connsiteX5" fmla="*/ 112007 w 6159495"/>
              <a:gd name="connsiteY5" fmla="*/ 5244011 h 5961458"/>
              <a:gd name="connsiteX6" fmla="*/ 0 w 6159495"/>
              <a:gd name="connsiteY6" fmla="*/ 5157481 h 5961458"/>
              <a:gd name="connsiteX7" fmla="*/ 2680913 w 6159495"/>
              <a:gd name="connsiteY7" fmla="*/ 0 h 596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9495" h="5961458">
                <a:moveTo>
                  <a:pt x="2680913" y="0"/>
                </a:moveTo>
                <a:lnTo>
                  <a:pt x="5902618" y="1674676"/>
                </a:lnTo>
                <a:lnTo>
                  <a:pt x="5993316" y="1885310"/>
                </a:lnTo>
                <a:cubicBezTo>
                  <a:pt x="6101315" y="2180453"/>
                  <a:pt x="6159495" y="2494252"/>
                  <a:pt x="6159495" y="2819602"/>
                </a:cubicBezTo>
                <a:cubicBezTo>
                  <a:pt x="6159495" y="4554801"/>
                  <a:pt x="4504605" y="5961458"/>
                  <a:pt x="2463196" y="5961458"/>
                </a:cubicBezTo>
                <a:cubicBezTo>
                  <a:pt x="1570079" y="5961458"/>
                  <a:pt x="750945" y="5692215"/>
                  <a:pt x="112007" y="5244011"/>
                </a:cubicBezTo>
                <a:lnTo>
                  <a:pt x="0" y="5157481"/>
                </a:lnTo>
                <a:lnTo>
                  <a:pt x="2680913"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40A82660-F94B-42EF-8162-C4A153D9B2AD}"/>
              </a:ext>
            </a:extLst>
          </p:cNvPr>
          <p:cNvSpPr/>
          <p:nvPr/>
        </p:nvSpPr>
        <p:spPr>
          <a:xfrm rot="2842240">
            <a:off x="251159" y="1530455"/>
            <a:ext cx="5155586" cy="4382250"/>
          </a:xfrm>
          <a:prstGeom prst="ellipse">
            <a:avLst/>
          </a:prstGeom>
          <a:gradFill>
            <a:gsLst>
              <a:gs pos="0">
                <a:srgbClr val="E82050">
                  <a:alpha val="75000"/>
                </a:srgbClr>
              </a:gs>
              <a:gs pos="100000">
                <a:srgbClr val="7030A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050">
            <a:extLst>
              <a:ext uri="{FF2B5EF4-FFF2-40B4-BE49-F238E27FC236}">
                <a16:creationId xmlns:a16="http://schemas.microsoft.com/office/drawing/2014/main" id="{A3602B87-B755-4141-84C0-E7774AD23E7C}"/>
              </a:ext>
            </a:extLst>
          </p:cNvPr>
          <p:cNvGrpSpPr/>
          <p:nvPr/>
        </p:nvGrpSpPr>
        <p:grpSpPr>
          <a:xfrm>
            <a:off x="10714242" y="380652"/>
            <a:ext cx="781798" cy="179244"/>
            <a:chOff x="10371597" y="3126630"/>
            <a:chExt cx="781798" cy="179244"/>
          </a:xfrm>
        </p:grpSpPr>
        <p:sp>
          <p:nvSpPr>
            <p:cNvPr id="1050" name="Oval 1049">
              <a:extLst>
                <a:ext uri="{FF2B5EF4-FFF2-40B4-BE49-F238E27FC236}">
                  <a16:creationId xmlns:a16="http://schemas.microsoft.com/office/drawing/2014/main" id="{93EFE502-2D0D-47C4-AE2E-6A30C05D8C7F}"/>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94AF12F-985F-4575-9E11-7B118143B3BF}"/>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45334464-3E4B-447D-ABA1-C73AB27C184B}"/>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2" name="Oval 1051">
            <a:extLst>
              <a:ext uri="{FF2B5EF4-FFF2-40B4-BE49-F238E27FC236}">
                <a16:creationId xmlns:a16="http://schemas.microsoft.com/office/drawing/2014/main" id="{3CCD7914-7255-4041-94C1-F402497EDE78}"/>
              </a:ext>
            </a:extLst>
          </p:cNvPr>
          <p:cNvSpPr/>
          <p:nvPr/>
        </p:nvSpPr>
        <p:spPr>
          <a:xfrm>
            <a:off x="1187387" y="6422216"/>
            <a:ext cx="2171708" cy="21206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50757" b="25360"/>
          <a:stretch/>
        </p:blipFill>
        <p:spPr>
          <a:xfrm>
            <a:off x="1114446" y="674594"/>
            <a:ext cx="7688895" cy="6139480"/>
          </a:xfrm>
          <a:prstGeom prst="rect">
            <a:avLst/>
          </a:prstGeom>
        </p:spPr>
      </p:pic>
      <p:pic>
        <p:nvPicPr>
          <p:cNvPr id="4" name="Picture 3">
            <a:extLst>
              <a:ext uri="{FF2B5EF4-FFF2-40B4-BE49-F238E27FC236}">
                <a16:creationId xmlns:a16="http://schemas.microsoft.com/office/drawing/2014/main" id="{5039B661-DCB0-4C1F-97FE-3EA8FBD2028C}"/>
              </a:ext>
            </a:extLst>
          </p:cNvPr>
          <p:cNvPicPr>
            <a:picLocks noChangeAspect="1"/>
          </p:cNvPicPr>
          <p:nvPr/>
        </p:nvPicPr>
        <p:blipFill rotWithShape="1">
          <a:blip r:embed="rId3">
            <a:extLst>
              <a:ext uri="{28A0092B-C50C-407E-A947-70E740481C1C}">
                <a14:useLocalDpi xmlns:a14="http://schemas.microsoft.com/office/drawing/2010/main" val="0"/>
              </a:ext>
            </a:extLst>
          </a:blip>
          <a:srcRect b="12143"/>
          <a:stretch/>
        </p:blipFill>
        <p:spPr>
          <a:xfrm>
            <a:off x="4616275" y="1296700"/>
            <a:ext cx="2863202" cy="4564940"/>
          </a:xfrm>
          <a:prstGeom prst="rect">
            <a:avLst/>
          </a:prstGeom>
        </p:spPr>
      </p:pic>
      <p:pic>
        <p:nvPicPr>
          <p:cNvPr id="16" name="Picture 15">
            <a:extLst>
              <a:ext uri="{FF2B5EF4-FFF2-40B4-BE49-F238E27FC236}">
                <a16:creationId xmlns:a16="http://schemas.microsoft.com/office/drawing/2014/main" id="{17D1B8FB-270F-4878-8050-DAE52BEB5432}"/>
              </a:ext>
            </a:extLst>
          </p:cNvPr>
          <p:cNvPicPr>
            <a:picLocks noChangeAspect="1"/>
          </p:cNvPicPr>
          <p:nvPr/>
        </p:nvPicPr>
        <p:blipFill rotWithShape="1">
          <a:blip r:embed="rId2">
            <a:extLst>
              <a:ext uri="{28A0092B-C50C-407E-A947-70E740481C1C}">
                <a14:useLocalDpi xmlns:a14="http://schemas.microsoft.com/office/drawing/2010/main" val="0"/>
              </a:ext>
            </a:extLst>
          </a:blip>
          <a:srcRect r="78549" b="31976"/>
          <a:stretch/>
        </p:blipFill>
        <p:spPr>
          <a:xfrm>
            <a:off x="7685792" y="781559"/>
            <a:ext cx="3349429" cy="5595222"/>
          </a:xfrm>
          <a:prstGeom prst="rect">
            <a:avLst/>
          </a:prstGeom>
        </p:spPr>
      </p:pic>
      <p:pic>
        <p:nvPicPr>
          <p:cNvPr id="17" name="Picture 16">
            <a:extLst>
              <a:ext uri="{FF2B5EF4-FFF2-40B4-BE49-F238E27FC236}">
                <a16:creationId xmlns:a16="http://schemas.microsoft.com/office/drawing/2014/main" id="{BB3B7BC2-EA5A-4F73-9004-E1F60214FA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30324" y="1203506"/>
            <a:ext cx="2819747" cy="4495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71200873"/>
      </p:ext>
    </p:extLst>
  </p:cSld>
  <p:clrMapOvr>
    <a:masterClrMapping/>
  </p:clrMapOvr>
  <p:transition>
    <p:strip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E6E528E6-34ED-4721-B1BC-8A93B8FC80AA}"/>
              </a:ext>
            </a:extLst>
          </p:cNvPr>
          <p:cNvSpPr/>
          <p:nvPr/>
        </p:nvSpPr>
        <p:spPr>
          <a:xfrm rot="8163918">
            <a:off x="-2037661" y="-1026516"/>
            <a:ext cx="9340895" cy="7771500"/>
          </a:xfrm>
          <a:custGeom>
            <a:avLst/>
            <a:gdLst>
              <a:gd name="connsiteX0" fmla="*/ 4582554 w 9340895"/>
              <a:gd name="connsiteY0" fmla="*/ 7771500 h 7771500"/>
              <a:gd name="connsiteX1" fmla="*/ 0 w 9340895"/>
              <a:gd name="connsiteY1" fmla="*/ 3356262 h 7771500"/>
              <a:gd name="connsiteX2" fmla="*/ 9206 w 9340895"/>
              <a:gd name="connsiteY2" fmla="*/ 3331897 h 7771500"/>
              <a:gd name="connsiteX3" fmla="*/ 4825693 w 9340895"/>
              <a:gd name="connsiteY3" fmla="*/ 0 h 7771500"/>
              <a:gd name="connsiteX4" fmla="*/ 6623004 w 9340895"/>
              <a:gd name="connsiteY4" fmla="*/ 331030 h 7771500"/>
              <a:gd name="connsiteX5" fmla="*/ 6834683 w 9340895"/>
              <a:gd name="connsiteY5" fmla="*/ 418135 h 7771500"/>
              <a:gd name="connsiteX6" fmla="*/ 9340895 w 9340895"/>
              <a:gd name="connsiteY6" fmla="*/ 2832842 h 7771500"/>
              <a:gd name="connsiteX7" fmla="*/ 4582554 w 9340895"/>
              <a:gd name="connsiteY7" fmla="*/ 7771500 h 77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40895" h="7771500">
                <a:moveTo>
                  <a:pt x="4582554" y="7771500"/>
                </a:moveTo>
                <a:lnTo>
                  <a:pt x="0" y="3356262"/>
                </a:lnTo>
                <a:lnTo>
                  <a:pt x="9206" y="3331897"/>
                </a:lnTo>
                <a:cubicBezTo>
                  <a:pt x="802749" y="1373881"/>
                  <a:pt x="2660486" y="0"/>
                  <a:pt x="4825693" y="0"/>
                </a:cubicBezTo>
                <a:cubicBezTo>
                  <a:pt x="5457212" y="0"/>
                  <a:pt x="6062574" y="116875"/>
                  <a:pt x="6623004" y="331030"/>
                </a:cubicBezTo>
                <a:lnTo>
                  <a:pt x="6834683" y="418135"/>
                </a:lnTo>
                <a:lnTo>
                  <a:pt x="9340895" y="2832842"/>
                </a:lnTo>
                <a:lnTo>
                  <a:pt x="4582554" y="7771500"/>
                </a:lnTo>
                <a:close/>
              </a:path>
            </a:pathLst>
          </a:custGeom>
          <a:gradFill>
            <a:gsLst>
              <a:gs pos="0">
                <a:schemeClr val="bg1"/>
              </a:gs>
              <a:gs pos="100000">
                <a:srgbClr val="8A2387">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9EA589D4-1F53-4DEF-84CF-96CE8EBAFF1F}"/>
              </a:ext>
            </a:extLst>
          </p:cNvPr>
          <p:cNvSpPr/>
          <p:nvPr/>
        </p:nvSpPr>
        <p:spPr>
          <a:xfrm rot="8163918">
            <a:off x="-143435" y="6787401"/>
            <a:ext cx="133323" cy="173982"/>
          </a:xfrm>
          <a:custGeom>
            <a:avLst/>
            <a:gdLst>
              <a:gd name="connsiteX0" fmla="*/ 133323 w 133323"/>
              <a:gd name="connsiteY0" fmla="*/ 173982 h 173982"/>
              <a:gd name="connsiteX1" fmla="*/ 0 w 133323"/>
              <a:gd name="connsiteY1" fmla="*/ 45527 h 173982"/>
              <a:gd name="connsiteX2" fmla="*/ 43865 w 133323"/>
              <a:gd name="connsiteY2" fmla="*/ 0 h 173982"/>
              <a:gd name="connsiteX3" fmla="*/ 81167 w 133323"/>
              <a:gd name="connsiteY3" fmla="*/ 67704 h 173982"/>
              <a:gd name="connsiteX4" fmla="*/ 133323 w 133323"/>
              <a:gd name="connsiteY4" fmla="*/ 173982 h 17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23" h="173982">
                <a:moveTo>
                  <a:pt x="133323" y="173982"/>
                </a:moveTo>
                <a:lnTo>
                  <a:pt x="0" y="45527"/>
                </a:lnTo>
                <a:lnTo>
                  <a:pt x="43865" y="0"/>
                </a:lnTo>
                <a:lnTo>
                  <a:pt x="81167" y="67704"/>
                </a:lnTo>
                <a:lnTo>
                  <a:pt x="133323" y="173982"/>
                </a:lnTo>
                <a:close/>
              </a:path>
            </a:pathLst>
          </a:custGeom>
          <a:gradFill>
            <a:gsLst>
              <a:gs pos="0">
                <a:schemeClr val="bg1"/>
              </a:gs>
              <a:gs pos="100000">
                <a:srgbClr val="8A2387">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2220083B-E32F-4500-8E75-3BC5294FB227}"/>
              </a:ext>
            </a:extLst>
          </p:cNvPr>
          <p:cNvSpPr/>
          <p:nvPr/>
        </p:nvSpPr>
        <p:spPr>
          <a:xfrm rot="19952047">
            <a:off x="-939228" y="-411646"/>
            <a:ext cx="6159495" cy="5961458"/>
          </a:xfrm>
          <a:custGeom>
            <a:avLst/>
            <a:gdLst>
              <a:gd name="connsiteX0" fmla="*/ 2680913 w 6159495"/>
              <a:gd name="connsiteY0" fmla="*/ 0 h 5961458"/>
              <a:gd name="connsiteX1" fmla="*/ 5902618 w 6159495"/>
              <a:gd name="connsiteY1" fmla="*/ 1674676 h 5961458"/>
              <a:gd name="connsiteX2" fmla="*/ 5993316 w 6159495"/>
              <a:gd name="connsiteY2" fmla="*/ 1885310 h 5961458"/>
              <a:gd name="connsiteX3" fmla="*/ 6159495 w 6159495"/>
              <a:gd name="connsiteY3" fmla="*/ 2819602 h 5961458"/>
              <a:gd name="connsiteX4" fmla="*/ 2463196 w 6159495"/>
              <a:gd name="connsiteY4" fmla="*/ 5961458 h 5961458"/>
              <a:gd name="connsiteX5" fmla="*/ 112007 w 6159495"/>
              <a:gd name="connsiteY5" fmla="*/ 5244011 h 5961458"/>
              <a:gd name="connsiteX6" fmla="*/ 0 w 6159495"/>
              <a:gd name="connsiteY6" fmla="*/ 5157481 h 5961458"/>
              <a:gd name="connsiteX7" fmla="*/ 2680913 w 6159495"/>
              <a:gd name="connsiteY7" fmla="*/ 0 h 596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9495" h="5961458">
                <a:moveTo>
                  <a:pt x="2680913" y="0"/>
                </a:moveTo>
                <a:lnTo>
                  <a:pt x="5902618" y="1674676"/>
                </a:lnTo>
                <a:lnTo>
                  <a:pt x="5993316" y="1885310"/>
                </a:lnTo>
                <a:cubicBezTo>
                  <a:pt x="6101315" y="2180453"/>
                  <a:pt x="6159495" y="2494252"/>
                  <a:pt x="6159495" y="2819602"/>
                </a:cubicBezTo>
                <a:cubicBezTo>
                  <a:pt x="6159495" y="4554801"/>
                  <a:pt x="4504605" y="5961458"/>
                  <a:pt x="2463196" y="5961458"/>
                </a:cubicBezTo>
                <a:cubicBezTo>
                  <a:pt x="1570079" y="5961458"/>
                  <a:pt x="750945" y="5692215"/>
                  <a:pt x="112007" y="5244011"/>
                </a:cubicBezTo>
                <a:lnTo>
                  <a:pt x="0" y="5157481"/>
                </a:lnTo>
                <a:lnTo>
                  <a:pt x="2680913"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40A82660-F94B-42EF-8162-C4A153D9B2AD}"/>
              </a:ext>
            </a:extLst>
          </p:cNvPr>
          <p:cNvSpPr/>
          <p:nvPr/>
        </p:nvSpPr>
        <p:spPr>
          <a:xfrm rot="2842240">
            <a:off x="251159" y="1530455"/>
            <a:ext cx="5155586" cy="4382250"/>
          </a:xfrm>
          <a:prstGeom prst="ellipse">
            <a:avLst/>
          </a:prstGeom>
          <a:gradFill>
            <a:gsLst>
              <a:gs pos="0">
                <a:srgbClr val="E82050">
                  <a:alpha val="75000"/>
                </a:srgbClr>
              </a:gs>
              <a:gs pos="100000">
                <a:srgbClr val="7030A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37">
            <a:extLst>
              <a:ext uri="{FF2B5EF4-FFF2-40B4-BE49-F238E27FC236}">
                <a16:creationId xmlns:a16="http://schemas.microsoft.com/office/drawing/2014/main" id="{746FD016-7651-40DF-B75F-89D76DDF275E}"/>
              </a:ext>
            </a:extLst>
          </p:cNvPr>
          <p:cNvSpPr>
            <a:spLocks noGrp="1"/>
          </p:cNvSpPr>
          <p:nvPr>
            <p:ph type="ctrTitle"/>
          </p:nvPr>
        </p:nvSpPr>
        <p:spPr>
          <a:xfrm>
            <a:off x="789046" y="183455"/>
            <a:ext cx="8385434" cy="553998"/>
          </a:xfrm>
        </p:spPr>
        <p:txBody>
          <a:bodyPr wrap="square" lIns="0" tIns="0" rIns="0" bIns="0" anchor="t">
            <a:spAutoFit/>
          </a:bodyPr>
          <a:lstStyle/>
          <a:p>
            <a:pPr algn="r"/>
            <a:r>
              <a:rPr lang="en-IN" sz="4000" u="sng" dirty="0">
                <a:latin typeface="Gabriela" pitchFamily="2" charset="0"/>
              </a:rPr>
              <a:t>Basic Android app functionality</a:t>
            </a:r>
            <a:endParaRPr lang="en-US" sz="4000" b="1" dirty="0">
              <a:latin typeface="Gabriela" pitchFamily="2" charset="0"/>
            </a:endParaRPr>
          </a:p>
        </p:txBody>
      </p:sp>
      <p:grpSp>
        <p:nvGrpSpPr>
          <p:cNvPr id="3" name="Group 1050">
            <a:extLst>
              <a:ext uri="{FF2B5EF4-FFF2-40B4-BE49-F238E27FC236}">
                <a16:creationId xmlns:a16="http://schemas.microsoft.com/office/drawing/2014/main" id="{A3602B87-B755-4141-84C0-E7774AD23E7C}"/>
              </a:ext>
            </a:extLst>
          </p:cNvPr>
          <p:cNvGrpSpPr/>
          <p:nvPr/>
        </p:nvGrpSpPr>
        <p:grpSpPr>
          <a:xfrm>
            <a:off x="10714242" y="380652"/>
            <a:ext cx="781798" cy="179244"/>
            <a:chOff x="10371597" y="3126630"/>
            <a:chExt cx="781798" cy="179244"/>
          </a:xfrm>
        </p:grpSpPr>
        <p:sp>
          <p:nvSpPr>
            <p:cNvPr id="1050" name="Oval 1049">
              <a:extLst>
                <a:ext uri="{FF2B5EF4-FFF2-40B4-BE49-F238E27FC236}">
                  <a16:creationId xmlns:a16="http://schemas.microsoft.com/office/drawing/2014/main" id="{93EFE502-2D0D-47C4-AE2E-6A30C05D8C7F}"/>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94AF12F-985F-4575-9E11-7B118143B3BF}"/>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45334464-3E4B-447D-ABA1-C73AB27C184B}"/>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2" name="Oval 1051">
            <a:extLst>
              <a:ext uri="{FF2B5EF4-FFF2-40B4-BE49-F238E27FC236}">
                <a16:creationId xmlns:a16="http://schemas.microsoft.com/office/drawing/2014/main" id="{3CCD7914-7255-4041-94C1-F402497EDE78}"/>
              </a:ext>
            </a:extLst>
          </p:cNvPr>
          <p:cNvSpPr/>
          <p:nvPr/>
        </p:nvSpPr>
        <p:spPr>
          <a:xfrm>
            <a:off x="1187387" y="6422216"/>
            <a:ext cx="2171708" cy="21206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p:blipFill>
        <p:spPr>
          <a:xfrm>
            <a:off x="7738438" y="764909"/>
            <a:ext cx="2705335" cy="52235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style>
          <a:lnRef idx="2">
            <a:schemeClr val="accent1"/>
          </a:lnRef>
          <a:fillRef idx="1">
            <a:schemeClr val="lt1"/>
          </a:fillRef>
          <a:effectRef idx="0">
            <a:schemeClr val="accent1"/>
          </a:effectRef>
          <a:fontRef idx="minor">
            <a:schemeClr val="dk1"/>
          </a:fontRef>
        </p:style>
      </p:pic>
      <p:sp>
        <p:nvSpPr>
          <p:cNvPr id="14" name="Title 1"/>
          <p:cNvSpPr txBox="1">
            <a:spLocks/>
          </p:cNvSpPr>
          <p:nvPr/>
        </p:nvSpPr>
        <p:spPr>
          <a:xfrm>
            <a:off x="-431204" y="949944"/>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1)</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Splash activity screen:</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sp>
        <p:nvSpPr>
          <p:cNvPr id="15" name="Title 1"/>
          <p:cNvSpPr txBox="1">
            <a:spLocks/>
          </p:cNvSpPr>
          <p:nvPr/>
        </p:nvSpPr>
        <p:spPr>
          <a:xfrm>
            <a:off x="-405796" y="2265680"/>
            <a:ext cx="5929354" cy="255016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Char char="-"/>
              <a:tabLst/>
              <a:defRPr/>
            </a:pPr>
            <a:r>
              <a:rPr lang="en-IN" sz="2400" dirty="0">
                <a:solidFill>
                  <a:schemeClr val="bg1"/>
                </a:solidFill>
                <a:latin typeface="Georgia" pitchFamily="18" charset="0"/>
                <a:ea typeface="+mj-ea"/>
                <a:cs typeface="+mj-cs"/>
              </a:rPr>
              <a:t>- Whenever we open this app firstly Welcome activity reflect on the Smartphone screen</a:t>
            </a:r>
            <a:endParaRPr kumimoji="0" lang="en-IN" sz="2400" b="0" i="0" u="none" strike="noStrike" kern="1200" cap="none" spc="0" normalizeH="0" noProof="0" dirty="0">
              <a:ln>
                <a:noFill/>
              </a:ln>
              <a:solidFill>
                <a:schemeClr val="bg1"/>
              </a:solidFill>
              <a:effectLst/>
              <a:uLnTx/>
              <a:uFillTx/>
              <a:latin typeface="Georgia" pitchFamily="18" charset="0"/>
              <a:ea typeface="+mj-ea"/>
              <a:cs typeface="+mj-cs"/>
            </a:endParaRPr>
          </a:p>
        </p:txBody>
      </p:sp>
    </p:spTree>
    <p:extLst>
      <p:ext uri="{BB962C8B-B14F-4D97-AF65-F5344CB8AC3E}">
        <p14:creationId xmlns:p14="http://schemas.microsoft.com/office/powerpoint/2010/main" val="4071200873"/>
      </p:ext>
    </p:extLst>
  </p:cSld>
  <p:clrMapOvr>
    <a:masterClrMapping/>
  </p:clrMapOvr>
  <p:transition>
    <p:strips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Shape 137">
            <a:extLst>
              <a:ext uri="{FF2B5EF4-FFF2-40B4-BE49-F238E27FC236}">
                <a16:creationId xmlns:a16="http://schemas.microsoft.com/office/drawing/2014/main" id="{C7999997-287A-4ABB-9ACF-4B182A2589AC}"/>
              </a:ext>
            </a:extLst>
          </p:cNvPr>
          <p:cNvSpPr/>
          <p:nvPr/>
        </p:nvSpPr>
        <p:spPr>
          <a:xfrm>
            <a:off x="0" y="0"/>
            <a:ext cx="12192000" cy="6858001"/>
          </a:xfrm>
          <a:custGeom>
            <a:avLst/>
            <a:gdLst>
              <a:gd name="connsiteX0" fmla="*/ 0 w 12192000"/>
              <a:gd name="connsiteY0" fmla="*/ 0 h 6858001"/>
              <a:gd name="connsiteX1" fmla="*/ 7356655 w 12192000"/>
              <a:gd name="connsiteY1" fmla="*/ 0 h 6858001"/>
              <a:gd name="connsiteX2" fmla="*/ 7454405 w 12192000"/>
              <a:gd name="connsiteY2" fmla="*/ 133557 h 6858001"/>
              <a:gd name="connsiteX3" fmla="*/ 8405530 w 12192000"/>
              <a:gd name="connsiteY3" fmla="*/ 2193051 h 6858001"/>
              <a:gd name="connsiteX4" fmla="*/ 12192000 w 12192000"/>
              <a:gd name="connsiteY4" fmla="*/ 5827373 h 6858001"/>
              <a:gd name="connsiteX5" fmla="*/ 12192000 w 12192000"/>
              <a:gd name="connsiteY5" fmla="*/ 6858001 h 6858001"/>
              <a:gd name="connsiteX6" fmla="*/ 0 w 12192000"/>
              <a:gd name="connsiteY6" fmla="*/ 6858001 h 6858001"/>
              <a:gd name="connsiteX7" fmla="*/ 0 w 12192000"/>
              <a:gd name="connsiteY7" fmla="*/ 50035 h 6858001"/>
              <a:gd name="connsiteX8" fmla="*/ 0 w 12192000"/>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1">
                <a:moveTo>
                  <a:pt x="0" y="0"/>
                </a:moveTo>
                <a:lnTo>
                  <a:pt x="7356655" y="0"/>
                </a:lnTo>
                <a:lnTo>
                  <a:pt x="7454405" y="133557"/>
                </a:lnTo>
                <a:cubicBezTo>
                  <a:pt x="7840980" y="688395"/>
                  <a:pt x="8177473" y="1366401"/>
                  <a:pt x="8405530" y="2193051"/>
                </a:cubicBezTo>
                <a:cubicBezTo>
                  <a:pt x="9448076" y="5968406"/>
                  <a:pt x="12192000" y="5827373"/>
                  <a:pt x="12192000" y="5827373"/>
                </a:cubicBezTo>
                <a:cubicBezTo>
                  <a:pt x="12192000" y="6858001"/>
                  <a:pt x="12192000" y="6858001"/>
                  <a:pt x="12192000" y="6858001"/>
                </a:cubicBezTo>
                <a:cubicBezTo>
                  <a:pt x="0" y="6858001"/>
                  <a:pt x="0" y="6858001"/>
                  <a:pt x="0" y="6858001"/>
                </a:cubicBezTo>
                <a:cubicBezTo>
                  <a:pt x="0" y="3360080"/>
                  <a:pt x="0" y="1283189"/>
                  <a:pt x="0" y="50035"/>
                </a:cubicBezTo>
                <a:lnTo>
                  <a:pt x="0" y="0"/>
                </a:lnTo>
                <a:close/>
              </a:path>
            </a:pathLst>
          </a:custGeom>
          <a:gradFill>
            <a:gsLst>
              <a:gs pos="50000">
                <a:srgbClr val="E94057"/>
              </a:gs>
              <a:gs pos="0">
                <a:srgbClr val="8A2387"/>
              </a:gs>
              <a:gs pos="100000">
                <a:srgbClr val="F2712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6">
            <a:extLst>
              <a:ext uri="{FF2B5EF4-FFF2-40B4-BE49-F238E27FC236}">
                <a16:creationId xmlns:a16="http://schemas.microsoft.com/office/drawing/2014/main" id="{F9D366F5-BF80-4493-9087-8E1D06F5971A}"/>
              </a:ext>
            </a:extLst>
          </p:cNvPr>
          <p:cNvGrpSpPr/>
          <p:nvPr/>
        </p:nvGrpSpPr>
        <p:grpSpPr>
          <a:xfrm>
            <a:off x="11067302" y="342900"/>
            <a:ext cx="781798" cy="179244"/>
            <a:chOff x="10371597" y="3126630"/>
            <a:chExt cx="781798" cy="179244"/>
          </a:xfrm>
        </p:grpSpPr>
        <p:sp>
          <p:nvSpPr>
            <p:cNvPr id="88" name="Oval 87">
              <a:extLst>
                <a:ext uri="{FF2B5EF4-FFF2-40B4-BE49-F238E27FC236}">
                  <a16:creationId xmlns:a16="http://schemas.microsoft.com/office/drawing/2014/main" id="{DFA48160-77B7-467B-B2ED-97BAB527473E}"/>
                </a:ext>
              </a:extLst>
            </p:cNvPr>
            <p:cNvSpPr/>
            <p:nvPr/>
          </p:nvSpPr>
          <p:spPr>
            <a:xfrm>
              <a:off x="10371597" y="3126630"/>
              <a:ext cx="179244" cy="179244"/>
            </a:xfrm>
            <a:prstGeom prst="ellipse">
              <a:avLst/>
            </a:prstGeom>
            <a:solidFill>
              <a:srgbClr val="8A2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44E0761-78BC-4263-85E0-787591AFDEAB}"/>
                </a:ext>
              </a:extLst>
            </p:cNvPr>
            <p:cNvSpPr/>
            <p:nvPr/>
          </p:nvSpPr>
          <p:spPr>
            <a:xfrm>
              <a:off x="10672874" y="3126630"/>
              <a:ext cx="179244" cy="179244"/>
            </a:xfrm>
            <a:prstGeom prst="ellipse">
              <a:avLst/>
            </a:prstGeom>
            <a:solidFill>
              <a:srgbClr val="E9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148295-88C2-4279-9BA7-D61F4417A740}"/>
                </a:ext>
              </a:extLst>
            </p:cNvPr>
            <p:cNvSpPr/>
            <p:nvPr/>
          </p:nvSpPr>
          <p:spPr>
            <a:xfrm>
              <a:off x="10974151" y="3126630"/>
              <a:ext cx="179244" cy="179244"/>
            </a:xfrm>
            <a:prstGeom prst="ellipse">
              <a:avLst/>
            </a:prstGeom>
            <a:solidFill>
              <a:srgbClr val="F2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4"/>
          <p:cNvSpPr txBox="1">
            <a:spLocks/>
          </p:cNvSpPr>
          <p:nvPr/>
        </p:nvSpPr>
        <p:spPr>
          <a:xfrm>
            <a:off x="579120" y="552114"/>
            <a:ext cx="8358246" cy="555326"/>
          </a:xfrm>
          <a:prstGeom prst="rect">
            <a:avLst/>
          </a:prstGeom>
        </p:spPr>
        <p:txBody>
          <a:bodyPr vert="horz" lIns="91440" tIns="45720" rIns="91440" bIns="45720" rtlCol="0">
            <a:noAutofit/>
          </a:bodyPr>
          <a:lstStyle/>
          <a:p>
            <a:pPr lvl="0">
              <a:spcBef>
                <a:spcPct val="20000"/>
              </a:spcBef>
              <a:defRPr/>
            </a:pPr>
            <a:r>
              <a:rPr lang="en-IN" sz="3200" u="sng" dirty="0">
                <a:solidFill>
                  <a:schemeClr val="bg1"/>
                </a:solidFill>
                <a:latin typeface="Gabriela" pitchFamily="2" charset="0"/>
              </a:rPr>
              <a:t>Basic Android app functionality</a:t>
            </a:r>
            <a:endParaRPr kumimoji="0" lang="en-US" sz="3200" b="0" i="0" u="none" strike="noStrike" kern="1200" cap="none" spc="0" normalizeH="0" noProof="0" dirty="0">
              <a:ln>
                <a:noFill/>
              </a:ln>
              <a:solidFill>
                <a:schemeClr val="bg1"/>
              </a:solidFill>
              <a:effectLst/>
              <a:uLnTx/>
              <a:uFillTx/>
              <a:latin typeface="Gabriela" pitchFamily="2" charset="0"/>
            </a:endParaRPr>
          </a:p>
        </p:txBody>
      </p:sp>
      <p:sp>
        <p:nvSpPr>
          <p:cNvPr id="10" name="Title 1"/>
          <p:cNvSpPr txBox="1">
            <a:spLocks/>
          </p:cNvSpPr>
          <p:nvPr/>
        </p:nvSpPr>
        <p:spPr>
          <a:xfrm>
            <a:off x="-725844" y="1295384"/>
            <a:ext cx="6143668" cy="92869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3200" dirty="0">
                <a:solidFill>
                  <a:schemeClr val="bg1"/>
                </a:solidFill>
                <a:latin typeface="Gabriela" pitchFamily="2" charset="0"/>
                <a:ea typeface="+mj-ea"/>
                <a:cs typeface="+mj-cs"/>
              </a:rPr>
              <a:t>2</a:t>
            </a:r>
            <a:r>
              <a:rPr kumimoji="0" lang="en-IN" sz="3200" b="0" i="0" u="none" strike="noStrike" kern="1200" cap="none" spc="0" normalizeH="0" baseline="0" noProof="0" dirty="0">
                <a:ln>
                  <a:noFill/>
                </a:ln>
                <a:solidFill>
                  <a:schemeClr val="bg1"/>
                </a:solidFill>
                <a:effectLst/>
                <a:uLnTx/>
                <a:uFillTx/>
                <a:latin typeface="Gabriela" pitchFamily="2" charset="0"/>
                <a:ea typeface="+mj-ea"/>
                <a:cs typeface="+mj-cs"/>
              </a:rPr>
              <a:t>)</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Sign </a:t>
            </a:r>
            <a:r>
              <a:rPr lang="en-IN" sz="3200" dirty="0">
                <a:solidFill>
                  <a:schemeClr val="bg1"/>
                </a:solidFill>
                <a:latin typeface="Gabriela" pitchFamily="2" charset="0"/>
                <a:ea typeface="+mj-ea"/>
                <a:cs typeface="+mj-cs"/>
              </a:rPr>
              <a:t>in</a:t>
            </a:r>
            <a:r>
              <a:rPr kumimoji="0" lang="en-IN" sz="3200" b="0" i="0" u="none" strike="noStrike" kern="1200" cap="none" spc="0" normalizeH="0" noProof="0" dirty="0">
                <a:ln>
                  <a:noFill/>
                </a:ln>
                <a:solidFill>
                  <a:schemeClr val="bg1"/>
                </a:solidFill>
                <a:effectLst/>
                <a:uLnTx/>
                <a:uFillTx/>
                <a:latin typeface="Gabriela" pitchFamily="2" charset="0"/>
                <a:ea typeface="+mj-ea"/>
                <a:cs typeface="+mj-cs"/>
              </a:rPr>
              <a:t> activity:</a:t>
            </a:r>
            <a:endParaRPr kumimoji="0" lang="en-US" sz="3200" b="0" i="0" u="none" strike="noStrike" kern="1200" cap="none" spc="0" normalizeH="0" baseline="0" noProof="0" dirty="0">
              <a:ln>
                <a:noFill/>
              </a:ln>
              <a:solidFill>
                <a:schemeClr val="bg1"/>
              </a:solidFill>
              <a:effectLst/>
              <a:uLnTx/>
              <a:uFillTx/>
              <a:latin typeface="Gabriela" pitchFamily="2" charset="0"/>
              <a:ea typeface="+mj-ea"/>
              <a:cs typeface="+mj-cs"/>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p:blipFill>
        <p:spPr>
          <a:xfrm>
            <a:off x="8114994" y="917559"/>
            <a:ext cx="2705335" cy="54106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itle 1"/>
          <p:cNvSpPr txBox="1">
            <a:spLocks/>
          </p:cNvSpPr>
          <p:nvPr/>
        </p:nvSpPr>
        <p:spPr>
          <a:xfrm>
            <a:off x="640684" y="1582090"/>
            <a:ext cx="7070756" cy="471490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Char char="-"/>
              <a:tabLst/>
              <a:defRPr/>
            </a:pPr>
            <a:r>
              <a:rPr lang="en-IN" sz="2400" dirty="0">
                <a:solidFill>
                  <a:schemeClr val="bg1"/>
                </a:solidFill>
                <a:latin typeface="Georgia" pitchFamily="18" charset="0"/>
                <a:ea typeface="+mj-ea"/>
                <a:cs typeface="+mj-cs"/>
              </a:rPr>
              <a:t>- Through Sign in page Patients and Doctor can </a:t>
            </a:r>
          </a:p>
          <a:p>
            <a:pPr marL="0" marR="0" lvl="0" indent="0" algn="ctr" defTabSz="914400" rtl="0" eaLnBrk="1" fontAlgn="auto" latinLnBrk="0" hangingPunct="1">
              <a:lnSpc>
                <a:spcPct val="100000"/>
              </a:lnSpc>
              <a:spcBef>
                <a:spcPct val="0"/>
              </a:spcBef>
              <a:spcAft>
                <a:spcPts val="0"/>
              </a:spcAft>
              <a:buClrTx/>
              <a:buSzTx/>
              <a:tabLst/>
              <a:defRPr/>
            </a:pPr>
            <a:r>
              <a:rPr lang="en-IN" sz="2400" dirty="0">
                <a:solidFill>
                  <a:schemeClr val="bg1"/>
                </a:solidFill>
                <a:latin typeface="Georgia" pitchFamily="18" charset="0"/>
                <a:ea typeface="+mj-ea"/>
                <a:cs typeface="+mj-cs"/>
              </a:rPr>
              <a:t>Login into their account. </a:t>
            </a:r>
          </a:p>
          <a:p>
            <a:pPr marL="0" marR="0" lvl="0" indent="0" algn="ctr" defTabSz="914400" rtl="0" eaLnBrk="1" fontAlgn="auto" latinLnBrk="0" hangingPunct="1">
              <a:lnSpc>
                <a:spcPct val="100000"/>
              </a:lnSpc>
              <a:spcBef>
                <a:spcPct val="0"/>
              </a:spcBef>
              <a:spcAft>
                <a:spcPts val="0"/>
              </a:spcAft>
              <a:buClrTx/>
              <a:buSzTx/>
              <a:buFontTx/>
              <a:buChar char="-"/>
              <a:tabLst/>
              <a:defRPr/>
            </a:pPr>
            <a:r>
              <a:rPr kumimoji="0" lang="en-IN" sz="2400" b="0" i="0" u="none" strike="noStrike" kern="1200" cap="none" spc="0" normalizeH="0" noProof="0" dirty="0">
                <a:ln>
                  <a:noFill/>
                </a:ln>
                <a:solidFill>
                  <a:schemeClr val="bg1"/>
                </a:solidFill>
                <a:effectLst/>
                <a:uLnTx/>
                <a:uFillTx/>
                <a:latin typeface="Georgia" pitchFamily="18" charset="0"/>
                <a:ea typeface="+mj-ea"/>
                <a:cs typeface="+mj-cs"/>
              </a:rPr>
              <a:t> In this page we provide sign up facility.</a:t>
            </a:r>
          </a:p>
        </p:txBody>
      </p:sp>
    </p:spTree>
    <p:extLst>
      <p:ext uri="{BB962C8B-B14F-4D97-AF65-F5344CB8AC3E}">
        <p14:creationId xmlns:p14="http://schemas.microsoft.com/office/powerpoint/2010/main" val="2721268251"/>
      </p:ext>
    </p:extLst>
  </p:cSld>
  <p:clrMapOvr>
    <a:masterClrMapping/>
  </p:clrMapOvr>
  <p:transition>
    <p:strips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2175</TotalTime>
  <Words>763</Words>
  <Application>Microsoft Office PowerPoint</Application>
  <PresentationFormat>Widescreen</PresentationFormat>
  <Paragraphs>117</Paragraphs>
  <Slides>26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vt:lpstr>
      <vt:lpstr>Calibri</vt:lpstr>
      <vt:lpstr>Calibri Light</vt:lpstr>
      <vt:lpstr>Franklin Gothic Demi</vt:lpstr>
      <vt:lpstr>Gabriela</vt:lpstr>
      <vt:lpstr>Georgia</vt:lpstr>
      <vt:lpstr>Times New Roman</vt:lpstr>
      <vt:lpstr>Office Theme</vt:lpstr>
      <vt:lpstr>PowerPoint Presentation</vt:lpstr>
      <vt:lpstr>PowerPoint Presentation</vt:lpstr>
      <vt:lpstr>PowerPoint Presentation</vt:lpstr>
      <vt:lpstr>PowerPoint Presentation</vt:lpstr>
      <vt:lpstr>Basic Component used in this project:</vt:lpstr>
      <vt:lpstr>Working Process</vt:lpstr>
      <vt:lpstr>PowerPoint Presentation</vt:lpstr>
      <vt:lpstr>Basic Android app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Abhinav Bhardwaj</cp:lastModifiedBy>
  <cp:revision>184</cp:revision>
  <dcterms:created xsi:type="dcterms:W3CDTF">2019-06-28T10:05:41Z</dcterms:created>
  <dcterms:modified xsi:type="dcterms:W3CDTF">2020-11-25T17:40:33Z</dcterms:modified>
</cp:coreProperties>
</file>